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 id="2147483716" r:id="rId2"/>
  </p:sldMasterIdLst>
  <p:notesMasterIdLst>
    <p:notesMasterId r:id="rId14"/>
  </p:notesMasterIdLst>
  <p:handoutMasterIdLst>
    <p:handoutMasterId r:id="rId15"/>
  </p:handoutMasterIdLst>
  <p:sldIdLst>
    <p:sldId id="743" r:id="rId3"/>
    <p:sldId id="746" r:id="rId4"/>
    <p:sldId id="752" r:id="rId5"/>
    <p:sldId id="756" r:id="rId6"/>
    <p:sldId id="744" r:id="rId7"/>
    <p:sldId id="748" r:id="rId8"/>
    <p:sldId id="745" r:id="rId9"/>
    <p:sldId id="749" r:id="rId10"/>
    <p:sldId id="750" r:id="rId11"/>
    <p:sldId id="751" r:id="rId12"/>
    <p:sldId id="742" r:id="rId13"/>
  </p:sldIdLst>
  <p:sldSz cx="12192000" cy="6858000"/>
  <p:notesSz cx="6858000" cy="9296400"/>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ochily, Meredith" initials="PM" lastIdx="4" clrIdx="6">
    <p:extLst>
      <p:ext uri="{19B8F6BF-5375-455C-9EA6-DF929625EA0E}">
        <p15:presenceInfo xmlns:p15="http://schemas.microsoft.com/office/powerpoint/2012/main" userId="S-1-5-21-2338163137-2684688362-157462135-68510" providerId="AD"/>
      </p:ext>
    </p:extLst>
  </p:cmAuthor>
  <p:cmAuthor id="1" name=" " initials="MSOffice" lastIdx="3" clrIdx="0">
    <p:extLst/>
  </p:cmAuthor>
  <p:cmAuthor id="8" name="Merkel-holguin, Lisa" initials="ML" lastIdx="2" clrIdx="7">
    <p:extLst>
      <p:ext uri="{19B8F6BF-5375-455C-9EA6-DF929625EA0E}">
        <p15:presenceInfo xmlns:p15="http://schemas.microsoft.com/office/powerpoint/2012/main" userId="S-1-5-21-3931225680-1871015619-2963001510-1334535" providerId="AD"/>
      </p:ext>
    </p:extLst>
  </p:cmAuthor>
  <p:cmAuthor id="2" name="Michelle Graef" initials="MG" lastIdx="0" clrIdx="1"/>
  <p:cmAuthor id="9" name="Ezzard, Catherine" initials="EC" lastIdx="12" clrIdx="8">
    <p:extLst>
      <p:ext uri="{19B8F6BF-5375-455C-9EA6-DF929625EA0E}">
        <p15:presenceInfo xmlns:p15="http://schemas.microsoft.com/office/powerpoint/2012/main" userId="S-1-5-21-2338163137-2684688362-157462135-88338" providerId="AD"/>
      </p:ext>
    </p:extLst>
  </p:cmAuthor>
  <p:cmAuthor id="3" name="Cynthia F" initials="CF" lastIdx="1" clrIdx="2">
    <p:extLst/>
  </p:cmAuthor>
  <p:cmAuthor id="4" name="mpaul" initials="m" lastIdx="1" clrIdx="3">
    <p:extLst/>
  </p:cmAuthor>
  <p:cmAuthor id="5" name="Megan Paul" initials="MP" lastIdx="1" clrIdx="4">
    <p:extLst>
      <p:ext uri="{19B8F6BF-5375-455C-9EA6-DF929625EA0E}">
        <p15:presenceInfo xmlns:p15="http://schemas.microsoft.com/office/powerpoint/2012/main" userId="Megan Paul" providerId="None"/>
      </p:ext>
    </p:extLst>
  </p:cmAuthor>
  <p:cmAuthor id="6" name="Ensley, Lisbeth" initials="EL" lastIdx="12" clrIdx="5">
    <p:extLst>
      <p:ext uri="{19B8F6BF-5375-455C-9EA6-DF929625EA0E}">
        <p15:presenceInfo xmlns:p15="http://schemas.microsoft.com/office/powerpoint/2012/main" userId="S-1-5-21-2338163137-2684688362-157462135-595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41405D"/>
    <a:srgbClr val="DDE4D5"/>
    <a:srgbClr val="CED4C6"/>
    <a:srgbClr val="B5BCAD"/>
    <a:srgbClr val="00872F"/>
    <a:srgbClr val="4B4A67"/>
    <a:srgbClr val="D9E8F0"/>
    <a:srgbClr val="FF9900"/>
    <a:srgbClr val="3333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78839" autoAdjust="0"/>
  </p:normalViewPr>
  <p:slideViewPr>
    <p:cSldViewPr snapToGrid="0">
      <p:cViewPr varScale="1">
        <p:scale>
          <a:sx n="62" d="100"/>
          <a:sy n="62" d="100"/>
        </p:scale>
        <p:origin x="54" y="156"/>
      </p:cViewPr>
      <p:guideLst>
        <p:guide orient="horz" pos="2160"/>
        <p:guide pos="3840"/>
      </p:guideLst>
    </p:cSldViewPr>
  </p:slideViewPr>
  <p:notesTextViewPr>
    <p:cViewPr>
      <p:scale>
        <a:sx n="3" d="2"/>
        <a:sy n="3" d="2"/>
      </p:scale>
      <p:origin x="0" y="0"/>
    </p:cViewPr>
  </p:notesTextViewPr>
  <p:sorterViewPr>
    <p:cViewPr>
      <p:scale>
        <a:sx n="100" d="100"/>
        <a:sy n="100" d="100"/>
      </p:scale>
      <p:origin x="0" y="4320"/>
    </p:cViewPr>
  </p:sorterViewPr>
  <p:notesViewPr>
    <p:cSldViewPr snapToGrid="0">
      <p:cViewPr varScale="1">
        <p:scale>
          <a:sx n="69" d="100"/>
          <a:sy n="69" d="100"/>
        </p:scale>
        <p:origin x="319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B56333-0152-49F2-B8C2-ECFB3A77632F}"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9C94F56D-AD6F-46C8-A195-99797B2DFDD9}">
      <dgm:prSet phldrT="[Text]" custT="1"/>
      <dgm:spPr/>
      <dgm:t>
        <a:bodyPr/>
        <a:lstStyle/>
        <a:p>
          <a:pPr>
            <a:lnSpc>
              <a:spcPct val="100000"/>
            </a:lnSpc>
          </a:pPr>
          <a:endParaRPr lang="en-US" sz="2800" b="1" dirty="0"/>
        </a:p>
      </dgm:t>
    </dgm:pt>
    <dgm:pt modelId="{00598A9E-5850-4B38-A011-27518A505F6A}" type="parTrans" cxnId="{3BF3D09F-2CA1-4FF1-A0D5-8946D7ADBFBE}">
      <dgm:prSet/>
      <dgm:spPr/>
      <dgm:t>
        <a:bodyPr/>
        <a:lstStyle/>
        <a:p>
          <a:endParaRPr lang="en-US" sz="1600"/>
        </a:p>
      </dgm:t>
    </dgm:pt>
    <dgm:pt modelId="{C1A873C1-467E-4DB2-9DBB-513CA79659CE}" type="sibTrans" cxnId="{3BF3D09F-2CA1-4FF1-A0D5-8946D7ADBFBE}">
      <dgm:prSet/>
      <dgm:spPr/>
      <dgm:t>
        <a:bodyPr/>
        <a:lstStyle/>
        <a:p>
          <a:endParaRPr lang="en-US" sz="1600"/>
        </a:p>
      </dgm:t>
    </dgm:pt>
    <dgm:pt modelId="{3FB05742-D6AE-4C2E-B81D-845947002941}">
      <dgm:prSet phldrT="[Text]" custT="1"/>
      <dgm:spPr>
        <a:solidFill>
          <a:schemeClr val="accent3">
            <a:lumMod val="60000"/>
            <a:lumOff val="40000"/>
          </a:schemeClr>
        </a:solidFill>
      </dgm:spPr>
      <dgm:t>
        <a:bodyPr/>
        <a:lstStyle/>
        <a:p>
          <a:r>
            <a:rPr lang="en-US" sz="2400" dirty="0">
              <a:solidFill>
                <a:schemeClr val="tx1"/>
              </a:solidFill>
            </a:rPr>
            <a:t>Recruiting, hiring, and turnover metrics and processes</a:t>
          </a:r>
        </a:p>
      </dgm:t>
    </dgm:pt>
    <dgm:pt modelId="{0DF81AA0-0933-4ED9-9499-2F98C12F33FE}" type="parTrans" cxnId="{99C72A26-4270-4A6F-9467-93BCF1802B27}">
      <dgm:prSet/>
      <dgm:spPr/>
      <dgm:t>
        <a:bodyPr/>
        <a:lstStyle/>
        <a:p>
          <a:endParaRPr lang="en-US" sz="1600"/>
        </a:p>
      </dgm:t>
    </dgm:pt>
    <dgm:pt modelId="{DA6F5181-0AE8-409D-A459-044A78F0DC7C}" type="sibTrans" cxnId="{99C72A26-4270-4A6F-9467-93BCF1802B27}">
      <dgm:prSet/>
      <dgm:spPr/>
      <dgm:t>
        <a:bodyPr/>
        <a:lstStyle/>
        <a:p>
          <a:endParaRPr lang="en-US" sz="1600"/>
        </a:p>
      </dgm:t>
    </dgm:pt>
    <dgm:pt modelId="{4270D7A1-6757-47DD-B7A5-C5A7C5639762}">
      <dgm:prSet phldrT="[Text]" custT="1"/>
      <dgm:spPr>
        <a:solidFill>
          <a:schemeClr val="accent5">
            <a:lumMod val="40000"/>
            <a:lumOff val="60000"/>
          </a:schemeClr>
        </a:solidFill>
      </dgm:spPr>
      <dgm:t>
        <a:bodyPr/>
        <a:lstStyle/>
        <a:p>
          <a:r>
            <a:rPr lang="en-US" sz="2400" dirty="0">
              <a:solidFill>
                <a:schemeClr val="tx1"/>
              </a:solidFill>
            </a:rPr>
            <a:t>Organizational culture and climate</a:t>
          </a:r>
        </a:p>
      </dgm:t>
    </dgm:pt>
    <dgm:pt modelId="{8AB2E2CA-048A-4444-BED2-3AC33CE7C3B3}" type="parTrans" cxnId="{BEA8335D-FD70-4BFB-89B2-A37B53C6004F}">
      <dgm:prSet/>
      <dgm:spPr/>
      <dgm:t>
        <a:bodyPr/>
        <a:lstStyle/>
        <a:p>
          <a:endParaRPr lang="en-US" sz="1600"/>
        </a:p>
      </dgm:t>
    </dgm:pt>
    <dgm:pt modelId="{F3F18300-E26B-4490-B439-8E8F7B91ECCA}" type="sibTrans" cxnId="{BEA8335D-FD70-4BFB-89B2-A37B53C6004F}">
      <dgm:prSet/>
      <dgm:spPr/>
      <dgm:t>
        <a:bodyPr/>
        <a:lstStyle/>
        <a:p>
          <a:endParaRPr lang="en-US" sz="1600"/>
        </a:p>
      </dgm:t>
    </dgm:pt>
    <dgm:pt modelId="{515A15AF-6CBB-4204-BCBD-DEF7B62C083C}">
      <dgm:prSet phldrT="[Text]" custT="1"/>
      <dgm:spPr>
        <a:solidFill>
          <a:schemeClr val="accent6"/>
        </a:solidFill>
      </dgm:spPr>
      <dgm:t>
        <a:bodyPr/>
        <a:lstStyle/>
        <a:p>
          <a:r>
            <a:rPr lang="en-US" sz="2400" dirty="0">
              <a:solidFill>
                <a:schemeClr val="tx1"/>
              </a:solidFill>
            </a:rPr>
            <a:t>Secondary traumatic stress </a:t>
          </a:r>
        </a:p>
      </dgm:t>
    </dgm:pt>
    <dgm:pt modelId="{3AC0A0DA-78F8-47AA-9DDD-12950B4FFE99}" type="parTrans" cxnId="{9F3F9609-5C8E-4E95-8029-DB28876F86F7}">
      <dgm:prSet/>
      <dgm:spPr/>
      <dgm:t>
        <a:bodyPr/>
        <a:lstStyle/>
        <a:p>
          <a:endParaRPr lang="en-US" sz="1600"/>
        </a:p>
      </dgm:t>
    </dgm:pt>
    <dgm:pt modelId="{8042B080-1036-4434-9F39-C4FFABA7B726}" type="sibTrans" cxnId="{9F3F9609-5C8E-4E95-8029-DB28876F86F7}">
      <dgm:prSet/>
      <dgm:spPr/>
      <dgm:t>
        <a:bodyPr/>
        <a:lstStyle/>
        <a:p>
          <a:endParaRPr lang="en-US" sz="1600"/>
        </a:p>
      </dgm:t>
    </dgm:pt>
    <dgm:pt modelId="{978695C5-7978-4A84-A965-4F267E1C1862}">
      <dgm:prSet phldrT="[Text]" custT="1"/>
      <dgm:spPr>
        <a:solidFill>
          <a:schemeClr val="accent4">
            <a:lumMod val="40000"/>
            <a:lumOff val="60000"/>
          </a:schemeClr>
        </a:solidFill>
      </dgm:spPr>
      <dgm:t>
        <a:bodyPr/>
        <a:lstStyle/>
        <a:p>
          <a:r>
            <a:rPr lang="en-US" sz="2400" dirty="0">
              <a:solidFill>
                <a:schemeClr val="tx1"/>
              </a:solidFill>
            </a:rPr>
            <a:t>Other workforce initiatives and processes</a:t>
          </a:r>
        </a:p>
      </dgm:t>
    </dgm:pt>
    <dgm:pt modelId="{66DA7848-B000-4491-859B-AA5ADDA7C59C}" type="parTrans" cxnId="{8091AE8A-8B04-483D-A0D4-F09C38591224}">
      <dgm:prSet/>
      <dgm:spPr/>
      <dgm:t>
        <a:bodyPr/>
        <a:lstStyle/>
        <a:p>
          <a:endParaRPr lang="en-US" sz="1600"/>
        </a:p>
      </dgm:t>
    </dgm:pt>
    <dgm:pt modelId="{503160D6-830D-4988-B90F-182D3DDA695E}" type="sibTrans" cxnId="{8091AE8A-8B04-483D-A0D4-F09C38591224}">
      <dgm:prSet/>
      <dgm:spPr/>
      <dgm:t>
        <a:bodyPr/>
        <a:lstStyle/>
        <a:p>
          <a:endParaRPr lang="en-US" sz="1600"/>
        </a:p>
      </dgm:t>
    </dgm:pt>
    <dgm:pt modelId="{85084B4C-9D3F-48D6-B3A9-54D3E28EFC2B}" type="pres">
      <dgm:prSet presAssocID="{1DB56333-0152-49F2-B8C2-ECFB3A77632F}" presName="composite" presStyleCnt="0">
        <dgm:presLayoutVars>
          <dgm:chMax val="1"/>
          <dgm:dir/>
          <dgm:resizeHandles val="exact"/>
        </dgm:presLayoutVars>
      </dgm:prSet>
      <dgm:spPr/>
    </dgm:pt>
    <dgm:pt modelId="{A896AD92-7759-4148-933C-65578C202E47}" type="pres">
      <dgm:prSet presAssocID="{9C94F56D-AD6F-46C8-A195-99797B2DFDD9}" presName="roof" presStyleLbl="dkBgShp" presStyleIdx="0" presStyleCnt="2" custScaleY="26648" custLinFactNeighborX="-200" custLinFactNeighborY="35992"/>
      <dgm:spPr/>
    </dgm:pt>
    <dgm:pt modelId="{24C5AAA3-9635-49C7-8D42-CAE946B633A4}" type="pres">
      <dgm:prSet presAssocID="{9C94F56D-AD6F-46C8-A195-99797B2DFDD9}" presName="pillars" presStyleCnt="0"/>
      <dgm:spPr/>
    </dgm:pt>
    <dgm:pt modelId="{83EAB0E4-49B4-4C4C-A07F-1B35F8A12DC8}" type="pres">
      <dgm:prSet presAssocID="{9C94F56D-AD6F-46C8-A195-99797B2DFDD9}" presName="pillar1" presStyleLbl="node1" presStyleIdx="0" presStyleCnt="4">
        <dgm:presLayoutVars>
          <dgm:bulletEnabled val="1"/>
        </dgm:presLayoutVars>
      </dgm:prSet>
      <dgm:spPr/>
    </dgm:pt>
    <dgm:pt modelId="{A382E55F-D903-48EB-B687-0A9DD2ABCE16}" type="pres">
      <dgm:prSet presAssocID="{4270D7A1-6757-47DD-B7A5-C5A7C5639762}" presName="pillarX" presStyleLbl="node1" presStyleIdx="1" presStyleCnt="4">
        <dgm:presLayoutVars>
          <dgm:bulletEnabled val="1"/>
        </dgm:presLayoutVars>
      </dgm:prSet>
      <dgm:spPr/>
    </dgm:pt>
    <dgm:pt modelId="{A1F817FC-9EA2-41BA-BB98-F095CCA2E2DC}" type="pres">
      <dgm:prSet presAssocID="{515A15AF-6CBB-4204-BCBD-DEF7B62C083C}" presName="pillarX" presStyleLbl="node1" presStyleIdx="2" presStyleCnt="4">
        <dgm:presLayoutVars>
          <dgm:bulletEnabled val="1"/>
        </dgm:presLayoutVars>
      </dgm:prSet>
      <dgm:spPr/>
    </dgm:pt>
    <dgm:pt modelId="{20EFFE61-7F83-4479-9D0E-F022AC203EB6}" type="pres">
      <dgm:prSet presAssocID="{978695C5-7978-4A84-A965-4F267E1C1862}" presName="pillarX" presStyleLbl="node1" presStyleIdx="3" presStyleCnt="4">
        <dgm:presLayoutVars>
          <dgm:bulletEnabled val="1"/>
        </dgm:presLayoutVars>
      </dgm:prSet>
      <dgm:spPr/>
    </dgm:pt>
    <dgm:pt modelId="{5C731F4F-BC27-423E-976D-BC9E111D654A}" type="pres">
      <dgm:prSet presAssocID="{9C94F56D-AD6F-46C8-A195-99797B2DFDD9}" presName="base" presStyleLbl="dkBgShp" presStyleIdx="1" presStyleCnt="2"/>
      <dgm:spPr/>
    </dgm:pt>
  </dgm:ptLst>
  <dgm:cxnLst>
    <dgm:cxn modelId="{FE59C802-7E2E-49EE-B0DC-D68E56FB6D43}" type="presOf" srcId="{3FB05742-D6AE-4C2E-B81D-845947002941}" destId="{83EAB0E4-49B4-4C4C-A07F-1B35F8A12DC8}" srcOrd="0" destOrd="0" presId="urn:microsoft.com/office/officeart/2005/8/layout/hList3"/>
    <dgm:cxn modelId="{9F3F9609-5C8E-4E95-8029-DB28876F86F7}" srcId="{9C94F56D-AD6F-46C8-A195-99797B2DFDD9}" destId="{515A15AF-6CBB-4204-BCBD-DEF7B62C083C}" srcOrd="2" destOrd="0" parTransId="{3AC0A0DA-78F8-47AA-9DDD-12950B4FFE99}" sibTransId="{8042B080-1036-4434-9F39-C4FFABA7B726}"/>
    <dgm:cxn modelId="{F6AE0613-1125-4CEC-9E41-20212F4A6DFA}" type="presOf" srcId="{1DB56333-0152-49F2-B8C2-ECFB3A77632F}" destId="{85084B4C-9D3F-48D6-B3A9-54D3E28EFC2B}" srcOrd="0" destOrd="0" presId="urn:microsoft.com/office/officeart/2005/8/layout/hList3"/>
    <dgm:cxn modelId="{99C72A26-4270-4A6F-9467-93BCF1802B27}" srcId="{9C94F56D-AD6F-46C8-A195-99797B2DFDD9}" destId="{3FB05742-D6AE-4C2E-B81D-845947002941}" srcOrd="0" destOrd="0" parTransId="{0DF81AA0-0933-4ED9-9499-2F98C12F33FE}" sibTransId="{DA6F5181-0AE8-409D-A459-044A78F0DC7C}"/>
    <dgm:cxn modelId="{BEA8335D-FD70-4BFB-89B2-A37B53C6004F}" srcId="{9C94F56D-AD6F-46C8-A195-99797B2DFDD9}" destId="{4270D7A1-6757-47DD-B7A5-C5A7C5639762}" srcOrd="1" destOrd="0" parTransId="{8AB2E2CA-048A-4444-BED2-3AC33CE7C3B3}" sibTransId="{F3F18300-E26B-4490-B439-8E8F7B91ECCA}"/>
    <dgm:cxn modelId="{2E41FC49-F595-429E-B0F3-DBE30051ED87}" type="presOf" srcId="{515A15AF-6CBB-4204-BCBD-DEF7B62C083C}" destId="{A1F817FC-9EA2-41BA-BB98-F095CCA2E2DC}" srcOrd="0" destOrd="0" presId="urn:microsoft.com/office/officeart/2005/8/layout/hList3"/>
    <dgm:cxn modelId="{9622306A-996E-423D-B65C-AE6A864F051D}" type="presOf" srcId="{978695C5-7978-4A84-A965-4F267E1C1862}" destId="{20EFFE61-7F83-4479-9D0E-F022AC203EB6}" srcOrd="0" destOrd="0" presId="urn:microsoft.com/office/officeart/2005/8/layout/hList3"/>
    <dgm:cxn modelId="{8326376E-C1EC-457D-9C08-C075C8776CD9}" type="presOf" srcId="{9C94F56D-AD6F-46C8-A195-99797B2DFDD9}" destId="{A896AD92-7759-4148-933C-65578C202E47}" srcOrd="0" destOrd="0" presId="urn:microsoft.com/office/officeart/2005/8/layout/hList3"/>
    <dgm:cxn modelId="{8091AE8A-8B04-483D-A0D4-F09C38591224}" srcId="{9C94F56D-AD6F-46C8-A195-99797B2DFDD9}" destId="{978695C5-7978-4A84-A965-4F267E1C1862}" srcOrd="3" destOrd="0" parTransId="{66DA7848-B000-4491-859B-AA5ADDA7C59C}" sibTransId="{503160D6-830D-4988-B90F-182D3DDA695E}"/>
    <dgm:cxn modelId="{3BF3D09F-2CA1-4FF1-A0D5-8946D7ADBFBE}" srcId="{1DB56333-0152-49F2-B8C2-ECFB3A77632F}" destId="{9C94F56D-AD6F-46C8-A195-99797B2DFDD9}" srcOrd="0" destOrd="0" parTransId="{00598A9E-5850-4B38-A011-27518A505F6A}" sibTransId="{C1A873C1-467E-4DB2-9DBB-513CA79659CE}"/>
    <dgm:cxn modelId="{865634F7-23C9-45BE-BC03-85CC515C6D76}" type="presOf" srcId="{4270D7A1-6757-47DD-B7A5-C5A7C5639762}" destId="{A382E55F-D903-48EB-B687-0A9DD2ABCE16}" srcOrd="0" destOrd="0" presId="urn:microsoft.com/office/officeart/2005/8/layout/hList3"/>
    <dgm:cxn modelId="{0A425F60-AED6-4F10-9362-E7BE5CBEF6F4}" type="presParOf" srcId="{85084B4C-9D3F-48D6-B3A9-54D3E28EFC2B}" destId="{A896AD92-7759-4148-933C-65578C202E47}" srcOrd="0" destOrd="0" presId="urn:microsoft.com/office/officeart/2005/8/layout/hList3"/>
    <dgm:cxn modelId="{85E780AF-9AFD-4389-A7AC-63538A8C3F30}" type="presParOf" srcId="{85084B4C-9D3F-48D6-B3A9-54D3E28EFC2B}" destId="{24C5AAA3-9635-49C7-8D42-CAE946B633A4}" srcOrd="1" destOrd="0" presId="urn:microsoft.com/office/officeart/2005/8/layout/hList3"/>
    <dgm:cxn modelId="{A9537AFA-333C-451C-B93F-05BFBA6C468D}" type="presParOf" srcId="{24C5AAA3-9635-49C7-8D42-CAE946B633A4}" destId="{83EAB0E4-49B4-4C4C-A07F-1B35F8A12DC8}" srcOrd="0" destOrd="0" presId="urn:microsoft.com/office/officeart/2005/8/layout/hList3"/>
    <dgm:cxn modelId="{A7C885FE-D13C-41A2-BE13-2D7EFC786907}" type="presParOf" srcId="{24C5AAA3-9635-49C7-8D42-CAE946B633A4}" destId="{A382E55F-D903-48EB-B687-0A9DD2ABCE16}" srcOrd="1" destOrd="0" presId="urn:microsoft.com/office/officeart/2005/8/layout/hList3"/>
    <dgm:cxn modelId="{A389725A-6286-4BF4-8DF2-AB303EC411F4}" type="presParOf" srcId="{24C5AAA3-9635-49C7-8D42-CAE946B633A4}" destId="{A1F817FC-9EA2-41BA-BB98-F095CCA2E2DC}" srcOrd="2" destOrd="0" presId="urn:microsoft.com/office/officeart/2005/8/layout/hList3"/>
    <dgm:cxn modelId="{DA597117-22F1-4679-A12D-CEF3B2C3EA87}" type="presParOf" srcId="{24C5AAA3-9635-49C7-8D42-CAE946B633A4}" destId="{20EFFE61-7F83-4479-9D0E-F022AC203EB6}" srcOrd="3" destOrd="0" presId="urn:microsoft.com/office/officeart/2005/8/layout/hList3"/>
    <dgm:cxn modelId="{6BC10376-9E80-45D5-AE5B-61DEB4FDD48C}" type="presParOf" srcId="{85084B4C-9D3F-48D6-B3A9-54D3E28EFC2B}" destId="{5C731F4F-BC27-423E-976D-BC9E111D654A}" srcOrd="2" destOrd="0" presId="urn:microsoft.com/office/officeart/2005/8/layout/h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6AD92-7759-4148-933C-65578C202E47}">
      <dsp:nvSpPr>
        <dsp:cNvPr id="0" name=""/>
        <dsp:cNvSpPr/>
      </dsp:nvSpPr>
      <dsp:spPr>
        <a:xfrm>
          <a:off x="0" y="791583"/>
          <a:ext cx="8659945" cy="388259"/>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100000"/>
            </a:lnSpc>
            <a:spcBef>
              <a:spcPct val="0"/>
            </a:spcBef>
            <a:spcAft>
              <a:spcPct val="35000"/>
            </a:spcAft>
            <a:buNone/>
          </a:pPr>
          <a:endParaRPr lang="en-US" sz="2800" b="1" kern="1200" dirty="0"/>
        </a:p>
      </dsp:txBody>
      <dsp:txXfrm>
        <a:off x="0" y="791583"/>
        <a:ext cx="8659945" cy="388259"/>
      </dsp:txXfrm>
    </dsp:sp>
    <dsp:sp modelId="{83EAB0E4-49B4-4C4C-A07F-1B35F8A12DC8}">
      <dsp:nvSpPr>
        <dsp:cNvPr id="0" name=""/>
        <dsp:cNvSpPr/>
      </dsp:nvSpPr>
      <dsp:spPr>
        <a:xfrm>
          <a:off x="0" y="1189809"/>
          <a:ext cx="2164986" cy="3059683"/>
        </a:xfrm>
        <a:prstGeom prst="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Recruiting, hiring, and turnover metrics and processes</a:t>
          </a:r>
        </a:p>
      </dsp:txBody>
      <dsp:txXfrm>
        <a:off x="0" y="1189809"/>
        <a:ext cx="2164986" cy="3059683"/>
      </dsp:txXfrm>
    </dsp:sp>
    <dsp:sp modelId="{A382E55F-D903-48EB-B687-0A9DD2ABCE16}">
      <dsp:nvSpPr>
        <dsp:cNvPr id="0" name=""/>
        <dsp:cNvSpPr/>
      </dsp:nvSpPr>
      <dsp:spPr>
        <a:xfrm>
          <a:off x="2164986" y="1189809"/>
          <a:ext cx="2164986" cy="3059683"/>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Organizational culture and climate</a:t>
          </a:r>
        </a:p>
      </dsp:txBody>
      <dsp:txXfrm>
        <a:off x="2164986" y="1189809"/>
        <a:ext cx="2164986" cy="3059683"/>
      </dsp:txXfrm>
    </dsp:sp>
    <dsp:sp modelId="{A1F817FC-9EA2-41BA-BB98-F095CCA2E2DC}">
      <dsp:nvSpPr>
        <dsp:cNvPr id="0" name=""/>
        <dsp:cNvSpPr/>
      </dsp:nvSpPr>
      <dsp:spPr>
        <a:xfrm>
          <a:off x="4329972" y="1189809"/>
          <a:ext cx="2164986" cy="3059683"/>
        </a:xfrm>
        <a:prstGeom prst="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Secondary traumatic stress </a:t>
          </a:r>
        </a:p>
      </dsp:txBody>
      <dsp:txXfrm>
        <a:off x="4329972" y="1189809"/>
        <a:ext cx="2164986" cy="3059683"/>
      </dsp:txXfrm>
    </dsp:sp>
    <dsp:sp modelId="{20EFFE61-7F83-4479-9D0E-F022AC203EB6}">
      <dsp:nvSpPr>
        <dsp:cNvPr id="0" name=""/>
        <dsp:cNvSpPr/>
      </dsp:nvSpPr>
      <dsp:spPr>
        <a:xfrm>
          <a:off x="6494958" y="1189809"/>
          <a:ext cx="2164986" cy="3059683"/>
        </a:xfrm>
        <a:prstGeom prst="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Other workforce initiatives and processes</a:t>
          </a:r>
        </a:p>
      </dsp:txBody>
      <dsp:txXfrm>
        <a:off x="6494958" y="1189809"/>
        <a:ext cx="2164986" cy="3059683"/>
      </dsp:txXfrm>
    </dsp:sp>
    <dsp:sp modelId="{5C731F4F-BC27-423E-976D-BC9E111D654A}">
      <dsp:nvSpPr>
        <dsp:cNvPr id="0" name=""/>
        <dsp:cNvSpPr/>
      </dsp:nvSpPr>
      <dsp:spPr>
        <a:xfrm>
          <a:off x="0" y="4249492"/>
          <a:ext cx="8659945" cy="33996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96985" y="8575962"/>
            <a:ext cx="3560618" cy="706583"/>
          </a:xfrm>
          <a:prstGeom prst="rect">
            <a:avLst/>
          </a:prstGeom>
        </p:spPr>
        <p:txBody>
          <a:bodyPr vert="horz" lIns="91440" tIns="45720" rIns="91440" bIns="45720" rtlCol="0" anchor="b"/>
          <a:lstStyle>
            <a:lvl1pPr algn="l">
              <a:defRPr sz="1200"/>
            </a:lvl1pPr>
          </a:lstStyle>
          <a:p>
            <a:r>
              <a:rPr lang="en-US" sz="1100" dirty="0"/>
              <a:t>QIC-WD All-Site Meeting</a:t>
            </a:r>
          </a:p>
          <a:p>
            <a:r>
              <a:rPr lang="en-US" sz="1100" dirty="0"/>
              <a:t>Tuesday, April 10 – Wednesday, April 11, 2018</a:t>
            </a:r>
          </a:p>
          <a:p>
            <a:r>
              <a:rPr lang="en-US" sz="1100" dirty="0"/>
              <a:t>Muhammad Ali Center   Louisville, KY</a:t>
            </a:r>
          </a:p>
        </p:txBody>
      </p:sp>
      <p:sp>
        <p:nvSpPr>
          <p:cNvPr id="5" name="Slide Number Placeholder 4"/>
          <p:cNvSpPr>
            <a:spLocks noGrp="1"/>
          </p:cNvSpPr>
          <p:nvPr>
            <p:ph type="sldNum" sz="quarter" idx="3"/>
          </p:nvPr>
        </p:nvSpPr>
        <p:spPr>
          <a:xfrm>
            <a:off x="3829193" y="8788110"/>
            <a:ext cx="2971800" cy="466725"/>
          </a:xfrm>
          <a:prstGeom prst="rect">
            <a:avLst/>
          </a:prstGeom>
        </p:spPr>
        <p:txBody>
          <a:bodyPr vert="horz" lIns="91440" tIns="45720" rIns="91440" bIns="45720" rtlCol="0" anchor="b"/>
          <a:lstStyle>
            <a:lvl1pPr algn="r">
              <a:defRPr sz="1200"/>
            </a:lvl1pPr>
          </a:lstStyle>
          <a:p>
            <a:fld id="{B219489B-D761-4DA7-AF97-5EB5A750BD0A}" type="slidenum">
              <a:rPr lang="en-US" smtClean="0"/>
              <a:t>‹#›</a:t>
            </a:fld>
            <a:endParaRPr lang="en-US"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1764319" y="163425"/>
            <a:ext cx="3412490" cy="389255"/>
          </a:xfrm>
          <a:prstGeom prst="rect">
            <a:avLst/>
          </a:prstGeom>
        </p:spPr>
      </p:pic>
      <p:cxnSp>
        <p:nvCxnSpPr>
          <p:cNvPr id="7" name="Straight Connector 6"/>
          <p:cNvCxnSpPr/>
          <p:nvPr/>
        </p:nvCxnSpPr>
        <p:spPr>
          <a:xfrm>
            <a:off x="501939" y="600190"/>
            <a:ext cx="593725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217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8A765DBB-FFE4-4871-BA35-1E6A16045C26}" type="datetimeFigureOut">
              <a:rPr lang="en-US" smtClean="0"/>
              <a:t>1/30/2019</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DECC0890-917E-4856-BAFD-B741E95FBA20}" type="slidenum">
              <a:rPr lang="en-US" smtClean="0"/>
              <a:t>‹#›</a:t>
            </a:fld>
            <a:endParaRPr lang="en-US"/>
          </a:p>
        </p:txBody>
      </p:sp>
    </p:spTree>
    <p:extLst>
      <p:ext uri="{BB962C8B-B14F-4D97-AF65-F5344CB8AC3E}">
        <p14:creationId xmlns:p14="http://schemas.microsoft.com/office/powerpoint/2010/main" val="3532554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CC0890-917E-4856-BAFD-B741E95FBA20}" type="slidenum">
              <a:rPr lang="en-US" smtClean="0"/>
              <a:t>1</a:t>
            </a:fld>
            <a:endParaRPr lang="en-US"/>
          </a:p>
        </p:txBody>
      </p:sp>
    </p:spTree>
    <p:extLst>
      <p:ext uri="{BB962C8B-B14F-4D97-AF65-F5344CB8AC3E}">
        <p14:creationId xmlns:p14="http://schemas.microsoft.com/office/powerpoint/2010/main" val="2798732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Multiple perspectives</a:t>
            </a:r>
          </a:p>
          <a:p>
            <a:r>
              <a:rPr lang="en-US" sz="1200" kern="1200" dirty="0">
                <a:solidFill>
                  <a:schemeClr val="tx1"/>
                </a:solidFill>
                <a:effectLst/>
                <a:latin typeface="+mn-lt"/>
                <a:ea typeface="+mn-ea"/>
                <a:cs typeface="+mn-cs"/>
              </a:rPr>
              <a:t>Strong partnerships</a:t>
            </a:r>
          </a:p>
          <a:p>
            <a:r>
              <a:rPr lang="en-US" sz="1200" kern="1200" dirty="0">
                <a:solidFill>
                  <a:schemeClr val="tx1"/>
                </a:solidFill>
                <a:effectLst/>
                <a:latin typeface="+mn-lt"/>
                <a:ea typeface="+mn-ea"/>
                <a:cs typeface="+mn-cs"/>
              </a:rPr>
              <a:t>Accurate, reliable info</a:t>
            </a:r>
          </a:p>
          <a:p>
            <a:r>
              <a:rPr lang="en-US" sz="1200" kern="1200" dirty="0">
                <a:solidFill>
                  <a:schemeClr val="tx1"/>
                </a:solidFill>
                <a:effectLst/>
                <a:latin typeface="+mn-lt"/>
                <a:ea typeface="+mn-ea"/>
                <a:cs typeface="+mn-cs"/>
              </a:rPr>
              <a:t>Communication</a:t>
            </a:r>
          </a:p>
          <a:p>
            <a:r>
              <a:rPr lang="en-US" sz="1200" kern="1200" dirty="0">
                <a:solidFill>
                  <a:schemeClr val="tx1"/>
                </a:solidFill>
                <a:effectLst/>
                <a:latin typeface="+mn-lt"/>
                <a:ea typeface="+mn-ea"/>
                <a:cs typeface="+mn-cs"/>
              </a:rPr>
              <a:t>Leadership investment</a:t>
            </a:r>
          </a:p>
        </p:txBody>
      </p:sp>
      <p:sp>
        <p:nvSpPr>
          <p:cNvPr id="4" name="Slide Number Placeholder 3"/>
          <p:cNvSpPr>
            <a:spLocks noGrp="1"/>
          </p:cNvSpPr>
          <p:nvPr>
            <p:ph type="sldNum" sz="quarter" idx="10"/>
          </p:nvPr>
        </p:nvSpPr>
        <p:spPr/>
        <p:txBody>
          <a:bodyPr/>
          <a:lstStyle/>
          <a:p>
            <a:fld id="{BA0F6D12-D0E5-42E3-AE9E-4CBB24513023}"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p14="http://schemas.microsoft.com/office/powerpoint/2010/main" val="3948219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1</a:t>
            </a:r>
            <a:r>
              <a:rPr lang="en-US" baseline="0" dirty="0"/>
              <a:t> min prior to end</a:t>
            </a:r>
            <a:endParaRPr lang="en-US" dirty="0"/>
          </a:p>
        </p:txBody>
      </p:sp>
      <p:sp>
        <p:nvSpPr>
          <p:cNvPr id="4" name="Slide Number Placeholder 3"/>
          <p:cNvSpPr>
            <a:spLocks noGrp="1"/>
          </p:cNvSpPr>
          <p:nvPr>
            <p:ph type="sldNum" sz="quarter" idx="10"/>
          </p:nvPr>
        </p:nvSpPr>
        <p:spPr/>
        <p:txBody>
          <a:bodyPr/>
          <a:lstStyle/>
          <a:p>
            <a:fld id="{BA0F6D12-D0E5-42E3-AE9E-4CBB24513023}" type="slidenum">
              <a:rPr lang="ja-JP" altLang="en-US">
                <a:solidFill>
                  <a:prstClr val="black"/>
                </a:solidFill>
              </a:rPr>
              <a:pPr/>
              <a:t>11</a:t>
            </a:fld>
            <a:endParaRPr lang="ja-JP" altLang="en-US">
              <a:solidFill>
                <a:prstClr val="black"/>
              </a:solidFill>
            </a:endParaRPr>
          </a:p>
        </p:txBody>
      </p:sp>
    </p:spTree>
    <p:extLst>
      <p:ext uri="{BB962C8B-B14F-4D97-AF65-F5344CB8AC3E}">
        <p14:creationId xmlns:p14="http://schemas.microsoft.com/office/powerpoint/2010/main" val="3464817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following a 4-stage process that includes:</a:t>
            </a:r>
          </a:p>
          <a:p>
            <a:r>
              <a:rPr lang="en-US" dirty="0"/>
              <a:t>Exploration</a:t>
            </a:r>
          </a:p>
          <a:p>
            <a:r>
              <a:rPr lang="en-US" dirty="0"/>
              <a:t>Installation</a:t>
            </a:r>
          </a:p>
          <a:p>
            <a:r>
              <a:rPr lang="en-US" dirty="0"/>
              <a:t>Initial Implementation</a:t>
            </a:r>
          </a:p>
          <a:p>
            <a:r>
              <a:rPr lang="en-US" dirty="0"/>
              <a:t>Full Implementation</a:t>
            </a:r>
          </a:p>
          <a:p>
            <a:r>
              <a:rPr lang="en-US" dirty="0"/>
              <a:t>Teaming </a:t>
            </a:r>
          </a:p>
          <a:p>
            <a:endParaRPr lang="en-US" dirty="0"/>
          </a:p>
          <a:p>
            <a:r>
              <a:rPr lang="en-US" dirty="0"/>
              <a:t>Acknowledge PII</a:t>
            </a:r>
          </a:p>
        </p:txBody>
      </p:sp>
      <p:sp>
        <p:nvSpPr>
          <p:cNvPr id="4" name="Slide Number Placeholder 3"/>
          <p:cNvSpPr>
            <a:spLocks noGrp="1"/>
          </p:cNvSpPr>
          <p:nvPr>
            <p:ph type="sldNum" sz="quarter" idx="10"/>
          </p:nvPr>
        </p:nvSpPr>
        <p:spPr/>
        <p:txBody>
          <a:bodyPr/>
          <a:lstStyle/>
          <a:p>
            <a:fld id="{BA0F6D12-D0E5-42E3-AE9E-4CBB24513023}"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950086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A0F6D12-D0E5-42E3-AE9E-4CBB24513023}"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2927701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QIC-WD assigned a </a:t>
            </a:r>
            <a:r>
              <a:rPr lang="en-US" sz="1200" b="1" kern="1200" dirty="0">
                <a:solidFill>
                  <a:schemeClr val="tx1"/>
                </a:solidFill>
                <a:effectLst/>
                <a:latin typeface="+mn-lt"/>
                <a:ea typeface="+mn-ea"/>
                <a:cs typeface="+mn-cs"/>
              </a:rPr>
              <a:t>W</a:t>
            </a:r>
            <a:r>
              <a:rPr lang="en-US" sz="1200" kern="1200" dirty="0">
                <a:solidFill>
                  <a:schemeClr val="tx1"/>
                </a:solidFill>
                <a:effectLst/>
                <a:latin typeface="+mn-lt"/>
                <a:ea typeface="+mn-ea"/>
                <a:cs typeface="+mn-cs"/>
              </a:rPr>
              <a:t>orkforce, </a:t>
            </a:r>
            <a:r>
              <a:rPr lang="en-US" sz="1200" b="1" kern="1200" dirty="0">
                <a:solidFill>
                  <a:schemeClr val="tx1"/>
                </a:solidFill>
                <a:effectLst/>
                <a:latin typeface="+mn-lt"/>
                <a:ea typeface="+mn-ea"/>
                <a:cs typeface="+mn-cs"/>
              </a:rPr>
              <a:t>I</a:t>
            </a:r>
            <a:r>
              <a:rPr lang="en-US" sz="1200" kern="1200" dirty="0">
                <a:solidFill>
                  <a:schemeClr val="tx1"/>
                </a:solidFill>
                <a:effectLst/>
                <a:latin typeface="+mn-lt"/>
                <a:ea typeface="+mn-ea"/>
                <a:cs typeface="+mn-cs"/>
              </a:rPr>
              <a:t>mplementation, and </a:t>
            </a:r>
            <a:r>
              <a:rPr lang="en-US" sz="1200" b="1" kern="1200" dirty="0">
                <a:solidFill>
                  <a:schemeClr val="tx1"/>
                </a:solidFill>
                <a:effectLst/>
                <a:latin typeface="+mn-lt"/>
                <a:ea typeface="+mn-ea"/>
                <a:cs typeface="+mn-cs"/>
              </a:rPr>
              <a:t>E</a:t>
            </a:r>
            <a:r>
              <a:rPr lang="en-US" sz="1200" kern="1200" dirty="0">
                <a:solidFill>
                  <a:schemeClr val="tx1"/>
                </a:solidFill>
                <a:effectLst/>
                <a:latin typeface="+mn-lt"/>
                <a:ea typeface="+mn-ea"/>
                <a:cs typeface="+mn-cs"/>
              </a:rPr>
              <a:t>valuation (WIE) team to each project site. The WIE team consists of three individuals from the QIC-WD project team—one with expertise in Workforce, another with expertise in Implementation, and one who is an Evaluation expert. The WIE team is organized to maximize support, collaborate and partner with its project site to support the implementation and evaluation of the workforce development project that will build evidence regarding workforce interventions and strategies. The WIE team members work closely with the agency’s leadership, Site Implementation Manager (SIM), Data Coordinator,</a:t>
            </a:r>
            <a:r>
              <a:rPr lang="en-US" sz="1200" kern="1200" baseline="0" dirty="0">
                <a:solidFill>
                  <a:schemeClr val="tx1"/>
                </a:solidFill>
                <a:effectLst/>
                <a:latin typeface="+mn-lt"/>
                <a:ea typeface="+mn-ea"/>
                <a:cs typeface="+mn-cs"/>
              </a:rPr>
              <a:t> and other key stakeholders to form an implementation team</a:t>
            </a:r>
            <a:r>
              <a:rPr lang="en-US" sz="1200" kern="1200" dirty="0">
                <a:solidFill>
                  <a:schemeClr val="tx1"/>
                </a:solidFill>
                <a:effectLst/>
                <a:latin typeface="+mn-lt"/>
                <a:ea typeface="+mn-ea"/>
                <a:cs typeface="+mn-cs"/>
              </a:rPr>
              <a:t> to support all aspects of the project. Keep in mind that the</a:t>
            </a:r>
            <a:r>
              <a:rPr lang="en-US" sz="1200" kern="1200" baseline="0" dirty="0">
                <a:solidFill>
                  <a:schemeClr val="tx1"/>
                </a:solidFill>
                <a:effectLst/>
                <a:latin typeface="+mn-lt"/>
                <a:ea typeface="+mn-ea"/>
                <a:cs typeface="+mn-cs"/>
              </a:rPr>
              <a:t> composition of the implementation will likely change as the project progresses.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A0F6D12-D0E5-42E3-AE9E-4CBB24513023}"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1196043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Poll Question #1: </a:t>
            </a:r>
            <a:r>
              <a:rPr lang="en-US" sz="1200" b="1" i="1" kern="1200" dirty="0">
                <a:solidFill>
                  <a:schemeClr val="tx1"/>
                </a:solidFill>
                <a:effectLst/>
                <a:latin typeface="+mn-lt"/>
                <a:ea typeface="+mn-ea"/>
                <a:cs typeface="+mn-cs"/>
              </a:rPr>
              <a:t>What is the likelihood of collaboration between HR professionals and child welfare professionals regarding workforce practices in your agency?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Scale 1 to 4</a:t>
            </a:r>
          </a:p>
          <a:p>
            <a:r>
              <a:rPr lang="en-US" sz="1200" kern="1200" dirty="0">
                <a:solidFill>
                  <a:schemeClr val="tx1"/>
                </a:solidFill>
                <a:effectLst/>
                <a:latin typeface="+mn-lt"/>
                <a:ea typeface="+mn-ea"/>
                <a:cs typeface="+mn-cs"/>
              </a:rPr>
              <a:t>4= To a great extent</a:t>
            </a:r>
          </a:p>
          <a:p>
            <a:r>
              <a:rPr lang="en-US" sz="1200" kern="1200" dirty="0">
                <a:solidFill>
                  <a:schemeClr val="tx1"/>
                </a:solidFill>
                <a:effectLst/>
                <a:latin typeface="+mn-lt"/>
                <a:ea typeface="+mn-ea"/>
                <a:cs typeface="+mn-cs"/>
              </a:rPr>
              <a:t>3= Somewhat</a:t>
            </a:r>
          </a:p>
          <a:p>
            <a:r>
              <a:rPr lang="en-US" sz="1200" kern="1200" dirty="0">
                <a:solidFill>
                  <a:schemeClr val="tx1"/>
                </a:solidFill>
                <a:effectLst/>
                <a:latin typeface="+mn-lt"/>
                <a:ea typeface="+mn-ea"/>
                <a:cs typeface="+mn-cs"/>
              </a:rPr>
              <a:t>2= Very little</a:t>
            </a:r>
          </a:p>
          <a:p>
            <a:r>
              <a:rPr lang="en-US" sz="1200" kern="1200" dirty="0">
                <a:solidFill>
                  <a:schemeClr val="tx1"/>
                </a:solidFill>
                <a:effectLst/>
                <a:latin typeface="+mn-lt"/>
                <a:ea typeface="+mn-ea"/>
                <a:cs typeface="+mn-cs"/>
              </a:rPr>
              <a:t>1= Not at all </a:t>
            </a:r>
          </a:p>
          <a:p>
            <a:endParaRPr lang="en-US" dirty="0"/>
          </a:p>
        </p:txBody>
      </p:sp>
      <p:sp>
        <p:nvSpPr>
          <p:cNvPr id="4" name="Slide Number Placeholder 3"/>
          <p:cNvSpPr>
            <a:spLocks noGrp="1"/>
          </p:cNvSpPr>
          <p:nvPr>
            <p:ph type="sldNum" sz="quarter" idx="10"/>
          </p:nvPr>
        </p:nvSpPr>
        <p:spPr/>
        <p:txBody>
          <a:bodyPr/>
          <a:lstStyle/>
          <a:p>
            <a:fld id="{BA0F6D12-D0E5-42E3-AE9E-4CBB24513023}"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1571416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0F6D12-D0E5-42E3-AE9E-4CBB24513023}"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3968493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Poll Question #2: </a:t>
            </a:r>
            <a:r>
              <a:rPr lang="en-US" sz="1200" b="1" i="1" kern="1200" dirty="0">
                <a:solidFill>
                  <a:schemeClr val="tx1"/>
                </a:solidFill>
                <a:effectLst/>
                <a:latin typeface="+mn-lt"/>
                <a:ea typeface="+mn-ea"/>
                <a:cs typeface="+mn-cs"/>
              </a:rPr>
              <a:t>What workforce data has your agency previously used to better understand your workforce?</a:t>
            </a:r>
            <a:r>
              <a:rPr lang="en-US" sz="1200" kern="1200" dirty="0">
                <a:solidFill>
                  <a:schemeClr val="tx1"/>
                </a:solidFill>
                <a:effectLst/>
                <a:latin typeface="+mn-lt"/>
                <a:ea typeface="+mn-ea"/>
                <a:cs typeface="+mn-cs"/>
              </a:rPr>
              <a:t> Check as many as apply:</a:t>
            </a:r>
          </a:p>
          <a:p>
            <a:r>
              <a:rPr lang="en-US" sz="1200" kern="1200" dirty="0">
                <a:solidFill>
                  <a:schemeClr val="tx1"/>
                </a:solidFill>
                <a:effectLst/>
                <a:latin typeface="+mn-lt"/>
                <a:ea typeface="+mn-ea"/>
                <a:cs typeface="+mn-cs"/>
              </a:rPr>
              <a:t>Recruiting data</a:t>
            </a:r>
          </a:p>
          <a:p>
            <a:r>
              <a:rPr lang="en-US" sz="1200" kern="1200" dirty="0">
                <a:solidFill>
                  <a:schemeClr val="tx1"/>
                </a:solidFill>
                <a:effectLst/>
                <a:latin typeface="+mn-lt"/>
                <a:ea typeface="+mn-ea"/>
                <a:cs typeface="+mn-cs"/>
              </a:rPr>
              <a:t>Hiring data</a:t>
            </a:r>
          </a:p>
          <a:p>
            <a:r>
              <a:rPr lang="en-US" sz="1200" kern="1200" dirty="0">
                <a:solidFill>
                  <a:schemeClr val="tx1"/>
                </a:solidFill>
                <a:effectLst/>
                <a:latin typeface="+mn-lt"/>
                <a:ea typeface="+mn-ea"/>
                <a:cs typeface="+mn-cs"/>
              </a:rPr>
              <a:t>Training data</a:t>
            </a:r>
          </a:p>
          <a:p>
            <a:r>
              <a:rPr lang="en-US" sz="1200" kern="1200" dirty="0">
                <a:solidFill>
                  <a:schemeClr val="tx1"/>
                </a:solidFill>
                <a:effectLst/>
                <a:latin typeface="+mn-lt"/>
                <a:ea typeface="+mn-ea"/>
                <a:cs typeface="+mn-cs"/>
              </a:rPr>
              <a:t>Performance data</a:t>
            </a:r>
          </a:p>
          <a:p>
            <a:r>
              <a:rPr lang="en-US" sz="1200" kern="1200" dirty="0">
                <a:solidFill>
                  <a:schemeClr val="tx1"/>
                </a:solidFill>
                <a:effectLst/>
                <a:latin typeface="+mn-lt"/>
                <a:ea typeface="+mn-ea"/>
                <a:cs typeface="+mn-cs"/>
              </a:rPr>
              <a:t>Exit interview data</a:t>
            </a:r>
          </a:p>
          <a:p>
            <a:r>
              <a:rPr lang="en-US" sz="1200" kern="1200" dirty="0">
                <a:solidFill>
                  <a:schemeClr val="tx1"/>
                </a:solidFill>
                <a:effectLst/>
                <a:latin typeface="+mn-lt"/>
                <a:ea typeface="+mn-ea"/>
                <a:cs typeface="+mn-cs"/>
              </a:rPr>
              <a:t>Turnover data</a:t>
            </a:r>
          </a:p>
          <a:p>
            <a:r>
              <a:rPr lang="en-US" sz="1200" kern="1200" dirty="0">
                <a:solidFill>
                  <a:schemeClr val="tx1"/>
                </a:solidFill>
                <a:effectLst/>
                <a:latin typeface="+mn-lt"/>
                <a:ea typeface="+mn-ea"/>
                <a:cs typeface="+mn-cs"/>
              </a:rPr>
              <a:t>Employee survey data</a:t>
            </a:r>
          </a:p>
          <a:p>
            <a:r>
              <a:rPr lang="en-US" sz="1200" kern="1200" dirty="0">
                <a:solidFill>
                  <a:schemeClr val="tx1"/>
                </a:solidFill>
                <a:effectLst/>
                <a:latin typeface="+mn-lt"/>
                <a:ea typeface="+mn-ea"/>
                <a:cs typeface="+mn-cs"/>
              </a:rPr>
              <a:t>Child and family outcomes data</a:t>
            </a:r>
          </a:p>
          <a:p>
            <a:r>
              <a:rPr lang="en-US" sz="1200" kern="1200" dirty="0">
                <a:solidFill>
                  <a:schemeClr val="tx1"/>
                </a:solidFill>
                <a:effectLst/>
                <a:latin typeface="+mn-lt"/>
                <a:ea typeface="+mn-ea"/>
                <a:cs typeface="+mn-cs"/>
              </a:rPr>
              <a:t>Organizational culture and climate</a:t>
            </a:r>
          </a:p>
          <a:p>
            <a:r>
              <a:rPr lang="en-US" sz="1200" kern="1200" dirty="0">
                <a:solidFill>
                  <a:schemeClr val="tx1"/>
                </a:solidFill>
                <a:effectLst/>
                <a:latin typeface="+mn-lt"/>
                <a:ea typeface="+mn-ea"/>
                <a:cs typeface="+mn-cs"/>
              </a:rPr>
              <a:t>None</a:t>
            </a:r>
          </a:p>
        </p:txBody>
      </p:sp>
      <p:sp>
        <p:nvSpPr>
          <p:cNvPr id="4" name="Slide Number Placeholder 3"/>
          <p:cNvSpPr>
            <a:spLocks noGrp="1"/>
          </p:cNvSpPr>
          <p:nvPr>
            <p:ph type="sldNum" sz="quarter" idx="10"/>
          </p:nvPr>
        </p:nvSpPr>
        <p:spPr/>
        <p:txBody>
          <a:bodyPr/>
          <a:lstStyle/>
          <a:p>
            <a:fld id="{BA0F6D12-D0E5-42E3-AE9E-4CBB24513023}"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132137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0F6D12-D0E5-42E3-AE9E-4CBB24513023}"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2283169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QIC-WD assigned a </a:t>
            </a:r>
            <a:r>
              <a:rPr lang="en-US" sz="1200" b="1" kern="1200" dirty="0">
                <a:solidFill>
                  <a:schemeClr val="tx1"/>
                </a:solidFill>
                <a:effectLst/>
                <a:latin typeface="+mn-lt"/>
                <a:ea typeface="+mn-ea"/>
                <a:cs typeface="+mn-cs"/>
              </a:rPr>
              <a:t>W</a:t>
            </a:r>
            <a:r>
              <a:rPr lang="en-US" sz="1200" kern="1200" dirty="0">
                <a:solidFill>
                  <a:schemeClr val="tx1"/>
                </a:solidFill>
                <a:effectLst/>
                <a:latin typeface="+mn-lt"/>
                <a:ea typeface="+mn-ea"/>
                <a:cs typeface="+mn-cs"/>
              </a:rPr>
              <a:t>orkforce, </a:t>
            </a:r>
            <a:r>
              <a:rPr lang="en-US" sz="1200" b="1" kern="1200" dirty="0">
                <a:solidFill>
                  <a:schemeClr val="tx1"/>
                </a:solidFill>
                <a:effectLst/>
                <a:latin typeface="+mn-lt"/>
                <a:ea typeface="+mn-ea"/>
                <a:cs typeface="+mn-cs"/>
              </a:rPr>
              <a:t>I</a:t>
            </a:r>
            <a:r>
              <a:rPr lang="en-US" sz="1200" kern="1200" dirty="0">
                <a:solidFill>
                  <a:schemeClr val="tx1"/>
                </a:solidFill>
                <a:effectLst/>
                <a:latin typeface="+mn-lt"/>
                <a:ea typeface="+mn-ea"/>
                <a:cs typeface="+mn-cs"/>
              </a:rPr>
              <a:t>mplementation, and </a:t>
            </a:r>
            <a:r>
              <a:rPr lang="en-US" sz="1200" b="1" kern="1200" dirty="0">
                <a:solidFill>
                  <a:schemeClr val="tx1"/>
                </a:solidFill>
                <a:effectLst/>
                <a:latin typeface="+mn-lt"/>
                <a:ea typeface="+mn-ea"/>
                <a:cs typeface="+mn-cs"/>
              </a:rPr>
              <a:t>E</a:t>
            </a:r>
            <a:r>
              <a:rPr lang="en-US" sz="1200" kern="1200" dirty="0">
                <a:solidFill>
                  <a:schemeClr val="tx1"/>
                </a:solidFill>
                <a:effectLst/>
                <a:latin typeface="+mn-lt"/>
                <a:ea typeface="+mn-ea"/>
                <a:cs typeface="+mn-cs"/>
              </a:rPr>
              <a:t>valuation (WIE) team to each project site. The WIE team consists of three individuals from the QIC-WD project team—one with expertise in Workforce, another with expertise in Implementation, and one who is an Evaluation expert. The WIE team is organized to maximize support, collaborate and partner with its project site to support the implementation and evaluation of the workforce development project that will build evidence regarding workforce interventions and strategies. The WIE team members work closely with the agency’s leadership, Site Implementation Manager (SIM), Data Coordinator,</a:t>
            </a:r>
            <a:r>
              <a:rPr lang="en-US" sz="1200" kern="1200" baseline="0" dirty="0">
                <a:solidFill>
                  <a:schemeClr val="tx1"/>
                </a:solidFill>
                <a:effectLst/>
                <a:latin typeface="+mn-lt"/>
                <a:ea typeface="+mn-ea"/>
                <a:cs typeface="+mn-cs"/>
              </a:rPr>
              <a:t> and other key stakeholders to form an implementation team</a:t>
            </a:r>
            <a:r>
              <a:rPr lang="en-US" sz="1200" kern="1200" dirty="0">
                <a:solidFill>
                  <a:schemeClr val="tx1"/>
                </a:solidFill>
                <a:effectLst/>
                <a:latin typeface="+mn-lt"/>
                <a:ea typeface="+mn-ea"/>
                <a:cs typeface="+mn-cs"/>
              </a:rPr>
              <a:t> to support all aspects of the project. Keep in mind that the</a:t>
            </a:r>
            <a:r>
              <a:rPr lang="en-US" sz="1200" kern="1200" baseline="0" dirty="0">
                <a:solidFill>
                  <a:schemeClr val="tx1"/>
                </a:solidFill>
                <a:effectLst/>
                <a:latin typeface="+mn-lt"/>
                <a:ea typeface="+mn-ea"/>
                <a:cs typeface="+mn-cs"/>
              </a:rPr>
              <a:t> composition of the implementation will likely change as the project progresses.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A0F6D12-D0E5-42E3-AE9E-4CBB24513023}"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31776112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185863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344574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362355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Slide">
    <p:bg>
      <p:bgPr>
        <a:solidFill>
          <a:srgbClr val="F7F7F7"/>
        </a:solidFill>
        <a:effectLst/>
      </p:bgPr>
    </p:bg>
    <p:spTree>
      <p:nvGrpSpPr>
        <p:cNvPr id="1" name=""/>
        <p:cNvGrpSpPr/>
        <p:nvPr/>
      </p:nvGrpSpPr>
      <p:grpSpPr>
        <a:xfrm>
          <a:off x="0" y="0"/>
          <a:ext cx="0" cy="0"/>
          <a:chOff x="0" y="0"/>
          <a:chExt cx="0" cy="0"/>
        </a:xfrm>
      </p:grpSpPr>
      <p:grpSp>
        <p:nvGrpSpPr>
          <p:cNvPr id="5" name="Group 4"/>
          <p:cNvGrpSpPr>
            <a:grpSpLocks/>
          </p:cNvGrpSpPr>
          <p:nvPr userDrawn="1"/>
        </p:nvGrpSpPr>
        <p:grpSpPr bwMode="auto">
          <a:xfrm>
            <a:off x="0" y="6260932"/>
            <a:ext cx="12192000" cy="637201"/>
            <a:chOff x="10" y="15150"/>
            <a:chExt cx="12240" cy="778"/>
          </a:xfrm>
        </p:grpSpPr>
        <p:grpSp>
          <p:nvGrpSpPr>
            <p:cNvPr id="6" name="Group 5"/>
            <p:cNvGrpSpPr>
              <a:grpSpLocks/>
            </p:cNvGrpSpPr>
            <p:nvPr userDrawn="1"/>
          </p:nvGrpSpPr>
          <p:grpSpPr bwMode="auto">
            <a:xfrm>
              <a:off x="10" y="15150"/>
              <a:ext cx="12240" cy="778"/>
              <a:chOff x="0" y="15062"/>
              <a:chExt cx="12240" cy="778"/>
            </a:xfrm>
          </p:grpSpPr>
          <p:sp>
            <p:nvSpPr>
              <p:cNvPr id="9" name="Freeform 8"/>
              <p:cNvSpPr>
                <a:spLocks/>
              </p:cNvSpPr>
              <p:nvPr userDrawn="1"/>
            </p:nvSpPr>
            <p:spPr bwMode="auto">
              <a:xfrm>
                <a:off x="0" y="15062"/>
                <a:ext cx="12240" cy="778"/>
              </a:xfrm>
              <a:custGeom>
                <a:avLst/>
                <a:gdLst>
                  <a:gd name="T0" fmla="*/ 0 w 12240"/>
                  <a:gd name="T1" fmla="+- 0 15840 15062"/>
                  <a:gd name="T2" fmla="*/ 15840 h 778"/>
                  <a:gd name="T3" fmla="*/ 12240 w 12240"/>
                  <a:gd name="T4" fmla="+- 0 15840 15062"/>
                  <a:gd name="T5" fmla="*/ 15840 h 778"/>
                  <a:gd name="T6" fmla="*/ 12240 w 12240"/>
                  <a:gd name="T7" fmla="+- 0 15062 15062"/>
                  <a:gd name="T8" fmla="*/ 15062 h 778"/>
                  <a:gd name="T9" fmla="*/ 0 w 12240"/>
                  <a:gd name="T10" fmla="+- 0 15062 15062"/>
                  <a:gd name="T11" fmla="*/ 15062 h 778"/>
                  <a:gd name="T12" fmla="*/ 0 w 12240"/>
                  <a:gd name="T13" fmla="+- 0 15840 15062"/>
                  <a:gd name="T14" fmla="*/ 15840 h 778"/>
                </a:gdLst>
                <a:ahLst/>
                <a:cxnLst>
                  <a:cxn ang="0">
                    <a:pos x="T0" y="T2"/>
                  </a:cxn>
                  <a:cxn ang="0">
                    <a:pos x="T3" y="T5"/>
                  </a:cxn>
                  <a:cxn ang="0">
                    <a:pos x="T6" y="T8"/>
                  </a:cxn>
                  <a:cxn ang="0">
                    <a:pos x="T9" y="T11"/>
                  </a:cxn>
                  <a:cxn ang="0">
                    <a:pos x="T12" y="T14"/>
                  </a:cxn>
                </a:cxnLst>
                <a:rect l="0" t="0" r="r" b="b"/>
                <a:pathLst>
                  <a:path w="12240" h="778">
                    <a:moveTo>
                      <a:pt x="0" y="778"/>
                    </a:moveTo>
                    <a:lnTo>
                      <a:pt x="12240" y="778"/>
                    </a:lnTo>
                    <a:lnTo>
                      <a:pt x="12240" y="0"/>
                    </a:lnTo>
                    <a:lnTo>
                      <a:pt x="0" y="0"/>
                    </a:lnTo>
                    <a:lnTo>
                      <a:pt x="0" y="778"/>
                    </a:lnTo>
                    <a:close/>
                  </a:path>
                </a:pathLst>
              </a:custGeom>
              <a:solidFill>
                <a:srgbClr val="177B2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defTabSz="1088542"/>
                <a:endParaRPr lang="en-US" sz="2133" dirty="0">
                  <a:solidFill>
                    <a:srgbClr val="013B82"/>
                  </a:solidFill>
                </a:endParaRPr>
              </a:p>
            </p:txBody>
          </p:sp>
        </p:grpSp>
        <p:grpSp>
          <p:nvGrpSpPr>
            <p:cNvPr id="7" name="Group 6"/>
            <p:cNvGrpSpPr>
              <a:grpSpLocks/>
            </p:cNvGrpSpPr>
            <p:nvPr userDrawn="1"/>
          </p:nvGrpSpPr>
          <p:grpSpPr bwMode="auto">
            <a:xfrm>
              <a:off x="6187" y="15150"/>
              <a:ext cx="6063" cy="778"/>
              <a:chOff x="6177" y="15062"/>
              <a:chExt cx="6063" cy="778"/>
            </a:xfrm>
          </p:grpSpPr>
          <p:sp>
            <p:nvSpPr>
              <p:cNvPr id="8" name="Freeform 7"/>
              <p:cNvSpPr>
                <a:spLocks/>
              </p:cNvSpPr>
              <p:nvPr userDrawn="1"/>
            </p:nvSpPr>
            <p:spPr bwMode="auto">
              <a:xfrm>
                <a:off x="6177" y="15062"/>
                <a:ext cx="6063" cy="778"/>
              </a:xfrm>
              <a:custGeom>
                <a:avLst/>
                <a:gdLst>
                  <a:gd name="T0" fmla="+- 0 12240 6177"/>
                  <a:gd name="T1" fmla="*/ T0 w 6063"/>
                  <a:gd name="T2" fmla="+- 0 15062 15062"/>
                  <a:gd name="T3" fmla="*/ 15062 h 778"/>
                  <a:gd name="T4" fmla="+- 0 6984 6177"/>
                  <a:gd name="T5" fmla="*/ T4 w 6063"/>
                  <a:gd name="T6" fmla="+- 0 15062 15062"/>
                  <a:gd name="T7" fmla="*/ 15062 h 778"/>
                  <a:gd name="T8" fmla="+- 0 6177 6177"/>
                  <a:gd name="T9" fmla="*/ T8 w 6063"/>
                  <a:gd name="T10" fmla="+- 0 15840 15062"/>
                  <a:gd name="T11" fmla="*/ 15840 h 778"/>
                  <a:gd name="T12" fmla="+- 0 12240 6177"/>
                  <a:gd name="T13" fmla="*/ T12 w 6063"/>
                  <a:gd name="T14" fmla="+- 0 15840 15062"/>
                  <a:gd name="T15" fmla="*/ 15840 h 778"/>
                  <a:gd name="T16" fmla="+- 0 12240 6177"/>
                  <a:gd name="T17" fmla="*/ T16 w 6063"/>
                  <a:gd name="T18" fmla="+- 0 15062 15062"/>
                  <a:gd name="T19" fmla="*/ 15062 h 778"/>
                </a:gdLst>
                <a:ahLst/>
                <a:cxnLst>
                  <a:cxn ang="0">
                    <a:pos x="T1" y="T3"/>
                  </a:cxn>
                  <a:cxn ang="0">
                    <a:pos x="T5" y="T7"/>
                  </a:cxn>
                  <a:cxn ang="0">
                    <a:pos x="T9" y="T11"/>
                  </a:cxn>
                  <a:cxn ang="0">
                    <a:pos x="T13" y="T15"/>
                  </a:cxn>
                  <a:cxn ang="0">
                    <a:pos x="T17" y="T19"/>
                  </a:cxn>
                </a:cxnLst>
                <a:rect l="0" t="0" r="r" b="b"/>
                <a:pathLst>
                  <a:path w="6063" h="778">
                    <a:moveTo>
                      <a:pt x="6063" y="0"/>
                    </a:moveTo>
                    <a:lnTo>
                      <a:pt x="807" y="0"/>
                    </a:lnTo>
                    <a:lnTo>
                      <a:pt x="0" y="778"/>
                    </a:lnTo>
                    <a:lnTo>
                      <a:pt x="6063" y="778"/>
                    </a:lnTo>
                    <a:lnTo>
                      <a:pt x="6063" y="0"/>
                    </a:lnTo>
                  </a:path>
                </a:pathLst>
              </a:custGeom>
              <a:solidFill>
                <a:srgbClr val="013B8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defTabSz="1088542"/>
                <a:endParaRPr lang="en-US" sz="2133" dirty="0">
                  <a:solidFill>
                    <a:srgbClr val="013B82"/>
                  </a:solidFill>
                </a:endParaRPr>
              </a:p>
            </p:txBody>
          </p:sp>
        </p:grpSp>
      </p:grpSp>
      <p:sp>
        <p:nvSpPr>
          <p:cNvPr id="15" name="Text Placeholder 14"/>
          <p:cNvSpPr>
            <a:spLocks noGrp="1"/>
          </p:cNvSpPr>
          <p:nvPr>
            <p:ph type="body" sz="quarter" idx="10" hasCustomPrompt="1"/>
          </p:nvPr>
        </p:nvSpPr>
        <p:spPr>
          <a:xfrm>
            <a:off x="0" y="6319267"/>
            <a:ext cx="3939822" cy="226399"/>
          </a:xfrm>
        </p:spPr>
        <p:txBody>
          <a:bodyPr/>
          <a:lstStyle>
            <a:lvl1pPr>
              <a:lnSpc>
                <a:spcPct val="100000"/>
              </a:lnSpc>
              <a:spcBef>
                <a:spcPts val="0"/>
              </a:spcBef>
              <a:defRPr baseline="0">
                <a:solidFill>
                  <a:schemeClr val="bg1"/>
                </a:solidFill>
                <a:latin typeface="Arial" panose="020B0604020202020204" pitchFamily="34" charset="0"/>
                <a:cs typeface="Arial" panose="020B0604020202020204" pitchFamily="34" charset="0"/>
              </a:defRPr>
            </a:lvl1pPr>
          </a:lstStyle>
          <a:p>
            <a:pPr lvl="0"/>
            <a:r>
              <a:rPr lang="en-US" dirty="0"/>
              <a:t>Insert Presentation Title</a:t>
            </a:r>
          </a:p>
        </p:txBody>
      </p:sp>
      <p:sp>
        <p:nvSpPr>
          <p:cNvPr id="17" name="Text Placeholder 16"/>
          <p:cNvSpPr>
            <a:spLocks noGrp="1"/>
          </p:cNvSpPr>
          <p:nvPr>
            <p:ph type="body" sz="quarter" idx="11" hasCustomPrompt="1"/>
          </p:nvPr>
        </p:nvSpPr>
        <p:spPr>
          <a:xfrm>
            <a:off x="0" y="6515101"/>
            <a:ext cx="2765778" cy="296333"/>
          </a:xfrm>
        </p:spPr>
        <p:txBody>
          <a:bodyPr/>
          <a:lstStyle>
            <a:lvl1pPr>
              <a:defRPr>
                <a:solidFill>
                  <a:schemeClr val="bg1"/>
                </a:solidFill>
                <a:latin typeface="Arial" panose="020B0604020202020204" pitchFamily="34" charset="0"/>
                <a:cs typeface="Arial" panose="020B0604020202020204" pitchFamily="34" charset="0"/>
              </a:defRPr>
            </a:lvl1pPr>
          </a:lstStyle>
          <a:p>
            <a:pPr lvl="0"/>
            <a:r>
              <a:rPr lang="en-US" dirty="0"/>
              <a:t>Month Day, Year</a:t>
            </a:r>
          </a:p>
        </p:txBody>
      </p:sp>
      <p:sp>
        <p:nvSpPr>
          <p:cNvPr id="10" name="Slide Number Placeholder 8"/>
          <p:cNvSpPr txBox="1">
            <a:spLocks/>
          </p:cNvSpPr>
          <p:nvPr userDrawn="1"/>
        </p:nvSpPr>
        <p:spPr>
          <a:xfrm>
            <a:off x="11671619" y="6534751"/>
            <a:ext cx="704901" cy="365125"/>
          </a:xfrm>
          <a:prstGeom prst="rect">
            <a:avLst/>
          </a:prstGeom>
        </p:spPr>
        <p:txBody>
          <a:bodyPr/>
          <a:lstStyle>
            <a:defPPr>
              <a:defRPr lang="ja-JP"/>
            </a:defPPr>
            <a:lvl1pPr marL="0" algn="l" defTabSz="1632649" rtl="0" eaLnBrk="1" latinLnBrk="0" hangingPunct="1">
              <a:defRPr kumimoji="1" sz="3200" kern="1200">
                <a:solidFill>
                  <a:schemeClr val="tx1"/>
                </a:solidFill>
                <a:latin typeface="+mn-lt"/>
                <a:ea typeface="+mn-ea"/>
                <a:cs typeface="+mn-cs"/>
              </a:defRPr>
            </a:lvl1pPr>
            <a:lvl2pPr marL="816325" algn="l" defTabSz="1632649" rtl="0" eaLnBrk="1" latinLnBrk="0" hangingPunct="1">
              <a:defRPr kumimoji="1" sz="3200" kern="1200">
                <a:solidFill>
                  <a:schemeClr val="tx1"/>
                </a:solidFill>
                <a:latin typeface="+mn-lt"/>
                <a:ea typeface="+mn-ea"/>
                <a:cs typeface="+mn-cs"/>
              </a:defRPr>
            </a:lvl2pPr>
            <a:lvl3pPr marL="1632649" algn="l" defTabSz="1632649" rtl="0" eaLnBrk="1" latinLnBrk="0" hangingPunct="1">
              <a:defRPr kumimoji="1" sz="3200" kern="1200">
                <a:solidFill>
                  <a:schemeClr val="tx1"/>
                </a:solidFill>
                <a:latin typeface="+mn-lt"/>
                <a:ea typeface="+mn-ea"/>
                <a:cs typeface="+mn-cs"/>
              </a:defRPr>
            </a:lvl3pPr>
            <a:lvl4pPr marL="2448972" algn="l" defTabSz="1632649" rtl="0" eaLnBrk="1" latinLnBrk="0" hangingPunct="1">
              <a:defRPr kumimoji="1" sz="3200" kern="1200">
                <a:solidFill>
                  <a:schemeClr val="tx1"/>
                </a:solidFill>
                <a:latin typeface="+mn-lt"/>
                <a:ea typeface="+mn-ea"/>
                <a:cs typeface="+mn-cs"/>
              </a:defRPr>
            </a:lvl4pPr>
            <a:lvl5pPr marL="3265296" algn="l" defTabSz="1632649" rtl="0" eaLnBrk="1" latinLnBrk="0" hangingPunct="1">
              <a:defRPr kumimoji="1" sz="3200" kern="1200">
                <a:solidFill>
                  <a:schemeClr val="tx1"/>
                </a:solidFill>
                <a:latin typeface="+mn-lt"/>
                <a:ea typeface="+mn-ea"/>
                <a:cs typeface="+mn-cs"/>
              </a:defRPr>
            </a:lvl5pPr>
            <a:lvl6pPr marL="4081621" algn="l" defTabSz="1632649" rtl="0" eaLnBrk="1" latinLnBrk="0" hangingPunct="1">
              <a:defRPr kumimoji="1" sz="3200" kern="1200">
                <a:solidFill>
                  <a:schemeClr val="tx1"/>
                </a:solidFill>
                <a:latin typeface="+mn-lt"/>
                <a:ea typeface="+mn-ea"/>
                <a:cs typeface="+mn-cs"/>
              </a:defRPr>
            </a:lvl6pPr>
            <a:lvl7pPr marL="4897944" algn="l" defTabSz="1632649" rtl="0" eaLnBrk="1" latinLnBrk="0" hangingPunct="1">
              <a:defRPr kumimoji="1" sz="3200" kern="1200">
                <a:solidFill>
                  <a:schemeClr val="tx1"/>
                </a:solidFill>
                <a:latin typeface="+mn-lt"/>
                <a:ea typeface="+mn-ea"/>
                <a:cs typeface="+mn-cs"/>
              </a:defRPr>
            </a:lvl7pPr>
            <a:lvl8pPr marL="5714268" algn="l" defTabSz="1632649" rtl="0" eaLnBrk="1" latinLnBrk="0" hangingPunct="1">
              <a:defRPr kumimoji="1" sz="3200" kern="1200">
                <a:solidFill>
                  <a:schemeClr val="tx1"/>
                </a:solidFill>
                <a:latin typeface="+mn-lt"/>
                <a:ea typeface="+mn-ea"/>
                <a:cs typeface="+mn-cs"/>
              </a:defRPr>
            </a:lvl8pPr>
            <a:lvl9pPr marL="6530593" algn="l" defTabSz="1632649" rtl="0" eaLnBrk="1" latinLnBrk="0" hangingPunct="1">
              <a:defRPr kumimoji="1" sz="3200" kern="1200">
                <a:solidFill>
                  <a:schemeClr val="tx1"/>
                </a:solidFill>
                <a:latin typeface="+mn-lt"/>
                <a:ea typeface="+mn-ea"/>
                <a:cs typeface="+mn-cs"/>
              </a:defRPr>
            </a:lvl9pPr>
          </a:lstStyle>
          <a:p>
            <a:fld id="{2E8234BB-4B36-44C3-93C2-30BFD32F48B6}" type="slidenum">
              <a:rPr lang="en-US" sz="1422" smtClean="0">
                <a:solidFill>
                  <a:prstClr val="white"/>
                </a:solidFill>
                <a:latin typeface="Arial" panose="020B0604020202020204" pitchFamily="34" charset="0"/>
                <a:cs typeface="Arial" panose="020B0604020202020204" pitchFamily="34" charset="0"/>
              </a:rPr>
              <a:pPr/>
              <a:t>‹#›</a:t>
            </a:fld>
            <a:endParaRPr lang="en-US" sz="1422"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3608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ank Slide with Title">
    <p:bg>
      <p:bgPr>
        <a:solidFill>
          <a:srgbClr val="F7F7F7"/>
        </a:solidFill>
        <a:effectLst/>
      </p:bgPr>
    </p:bg>
    <p:spTree>
      <p:nvGrpSpPr>
        <p:cNvPr id="1" name=""/>
        <p:cNvGrpSpPr/>
        <p:nvPr/>
      </p:nvGrpSpPr>
      <p:grpSpPr>
        <a:xfrm>
          <a:off x="0" y="0"/>
          <a:ext cx="0" cy="0"/>
          <a:chOff x="0" y="0"/>
          <a:chExt cx="0" cy="0"/>
        </a:xfrm>
      </p:grpSpPr>
      <p:sp>
        <p:nvSpPr>
          <p:cNvPr id="3" name="Title 3"/>
          <p:cNvSpPr>
            <a:spLocks noGrp="1"/>
          </p:cNvSpPr>
          <p:nvPr>
            <p:ph type="title"/>
          </p:nvPr>
        </p:nvSpPr>
        <p:spPr>
          <a:xfrm>
            <a:off x="0" y="163915"/>
            <a:ext cx="12192000" cy="809752"/>
          </a:xfrm>
          <a:solidFill>
            <a:srgbClr val="013B82"/>
          </a:solidFill>
        </p:spPr>
        <p:txBody>
          <a:bodyPr anchor="t" anchorCtr="0">
            <a:normAutofit/>
          </a:bodyPr>
          <a:lstStyle>
            <a:lvl1pPr algn="ctr">
              <a:defRPr sz="5334">
                <a:solidFill>
                  <a:srgbClr val="F7F7F7"/>
                </a:solidFill>
                <a:latin typeface="Rockwell" panose="02060603020205020403" pitchFamily="18" charset="0"/>
              </a:defRPr>
            </a:lvl1pPr>
          </a:lstStyle>
          <a:p>
            <a:r>
              <a:rPr lang="en-US" dirty="0"/>
              <a:t>Click to edit Master title style</a:t>
            </a:r>
          </a:p>
        </p:txBody>
      </p:sp>
      <p:sp>
        <p:nvSpPr>
          <p:cNvPr id="15" name="Text Placeholder 14"/>
          <p:cNvSpPr>
            <a:spLocks noGrp="1"/>
          </p:cNvSpPr>
          <p:nvPr>
            <p:ph type="body" sz="quarter" idx="10" hasCustomPrompt="1"/>
          </p:nvPr>
        </p:nvSpPr>
        <p:spPr>
          <a:xfrm>
            <a:off x="0" y="6319267"/>
            <a:ext cx="3939822" cy="226399"/>
          </a:xfrm>
        </p:spPr>
        <p:txBody>
          <a:bodyPr/>
          <a:lstStyle>
            <a:lvl1pPr>
              <a:lnSpc>
                <a:spcPct val="100000"/>
              </a:lnSpc>
              <a:spcBef>
                <a:spcPts val="0"/>
              </a:spcBef>
              <a:defRPr baseline="0">
                <a:solidFill>
                  <a:schemeClr val="bg1"/>
                </a:solidFill>
                <a:latin typeface="Arial" panose="020B0604020202020204" pitchFamily="34" charset="0"/>
                <a:cs typeface="Arial" panose="020B0604020202020204" pitchFamily="34" charset="0"/>
              </a:defRPr>
            </a:lvl1pPr>
          </a:lstStyle>
          <a:p>
            <a:pPr lvl="0"/>
            <a:r>
              <a:rPr lang="en-US" dirty="0"/>
              <a:t>Insert Presentation Title</a:t>
            </a:r>
          </a:p>
        </p:txBody>
      </p:sp>
      <p:sp>
        <p:nvSpPr>
          <p:cNvPr id="17" name="Text Placeholder 16"/>
          <p:cNvSpPr>
            <a:spLocks noGrp="1"/>
          </p:cNvSpPr>
          <p:nvPr>
            <p:ph type="body" sz="quarter" idx="11" hasCustomPrompt="1"/>
          </p:nvPr>
        </p:nvSpPr>
        <p:spPr>
          <a:xfrm>
            <a:off x="0" y="6515101"/>
            <a:ext cx="2765778" cy="296333"/>
          </a:xfrm>
        </p:spPr>
        <p:txBody>
          <a:bodyPr/>
          <a:lstStyle>
            <a:lvl1pPr>
              <a:defRPr>
                <a:solidFill>
                  <a:schemeClr val="bg1"/>
                </a:solidFill>
                <a:latin typeface="Arial" panose="020B0604020202020204" pitchFamily="34" charset="0"/>
                <a:cs typeface="Arial" panose="020B0604020202020204" pitchFamily="34" charset="0"/>
              </a:defRPr>
            </a:lvl1pPr>
          </a:lstStyle>
          <a:p>
            <a:pPr lvl="0"/>
            <a:r>
              <a:rPr lang="en-US" dirty="0"/>
              <a:t>Month Day, Year</a:t>
            </a:r>
          </a:p>
        </p:txBody>
      </p:sp>
      <p:sp>
        <p:nvSpPr>
          <p:cNvPr id="20" name="Slide Number Placeholder 8"/>
          <p:cNvSpPr txBox="1">
            <a:spLocks/>
          </p:cNvSpPr>
          <p:nvPr userDrawn="1"/>
        </p:nvSpPr>
        <p:spPr>
          <a:xfrm>
            <a:off x="11671619" y="6534751"/>
            <a:ext cx="704901" cy="365125"/>
          </a:xfrm>
          <a:prstGeom prst="rect">
            <a:avLst/>
          </a:prstGeom>
        </p:spPr>
        <p:txBody>
          <a:bodyPr/>
          <a:lstStyle>
            <a:defPPr>
              <a:defRPr lang="ja-JP"/>
            </a:defPPr>
            <a:lvl1pPr marL="0" algn="l" defTabSz="1632649" rtl="0" eaLnBrk="1" latinLnBrk="0" hangingPunct="1">
              <a:defRPr kumimoji="1" sz="3200" kern="1200">
                <a:solidFill>
                  <a:schemeClr val="tx1"/>
                </a:solidFill>
                <a:latin typeface="+mn-lt"/>
                <a:ea typeface="+mn-ea"/>
                <a:cs typeface="+mn-cs"/>
              </a:defRPr>
            </a:lvl1pPr>
            <a:lvl2pPr marL="816325" algn="l" defTabSz="1632649" rtl="0" eaLnBrk="1" latinLnBrk="0" hangingPunct="1">
              <a:defRPr kumimoji="1" sz="3200" kern="1200">
                <a:solidFill>
                  <a:schemeClr val="tx1"/>
                </a:solidFill>
                <a:latin typeface="+mn-lt"/>
                <a:ea typeface="+mn-ea"/>
                <a:cs typeface="+mn-cs"/>
              </a:defRPr>
            </a:lvl2pPr>
            <a:lvl3pPr marL="1632649" algn="l" defTabSz="1632649" rtl="0" eaLnBrk="1" latinLnBrk="0" hangingPunct="1">
              <a:defRPr kumimoji="1" sz="3200" kern="1200">
                <a:solidFill>
                  <a:schemeClr val="tx1"/>
                </a:solidFill>
                <a:latin typeface="+mn-lt"/>
                <a:ea typeface="+mn-ea"/>
                <a:cs typeface="+mn-cs"/>
              </a:defRPr>
            </a:lvl3pPr>
            <a:lvl4pPr marL="2448972" algn="l" defTabSz="1632649" rtl="0" eaLnBrk="1" latinLnBrk="0" hangingPunct="1">
              <a:defRPr kumimoji="1" sz="3200" kern="1200">
                <a:solidFill>
                  <a:schemeClr val="tx1"/>
                </a:solidFill>
                <a:latin typeface="+mn-lt"/>
                <a:ea typeface="+mn-ea"/>
                <a:cs typeface="+mn-cs"/>
              </a:defRPr>
            </a:lvl4pPr>
            <a:lvl5pPr marL="3265296" algn="l" defTabSz="1632649" rtl="0" eaLnBrk="1" latinLnBrk="0" hangingPunct="1">
              <a:defRPr kumimoji="1" sz="3200" kern="1200">
                <a:solidFill>
                  <a:schemeClr val="tx1"/>
                </a:solidFill>
                <a:latin typeface="+mn-lt"/>
                <a:ea typeface="+mn-ea"/>
                <a:cs typeface="+mn-cs"/>
              </a:defRPr>
            </a:lvl5pPr>
            <a:lvl6pPr marL="4081621" algn="l" defTabSz="1632649" rtl="0" eaLnBrk="1" latinLnBrk="0" hangingPunct="1">
              <a:defRPr kumimoji="1" sz="3200" kern="1200">
                <a:solidFill>
                  <a:schemeClr val="tx1"/>
                </a:solidFill>
                <a:latin typeface="+mn-lt"/>
                <a:ea typeface="+mn-ea"/>
                <a:cs typeface="+mn-cs"/>
              </a:defRPr>
            </a:lvl6pPr>
            <a:lvl7pPr marL="4897944" algn="l" defTabSz="1632649" rtl="0" eaLnBrk="1" latinLnBrk="0" hangingPunct="1">
              <a:defRPr kumimoji="1" sz="3200" kern="1200">
                <a:solidFill>
                  <a:schemeClr val="tx1"/>
                </a:solidFill>
                <a:latin typeface="+mn-lt"/>
                <a:ea typeface="+mn-ea"/>
                <a:cs typeface="+mn-cs"/>
              </a:defRPr>
            </a:lvl7pPr>
            <a:lvl8pPr marL="5714268" algn="l" defTabSz="1632649" rtl="0" eaLnBrk="1" latinLnBrk="0" hangingPunct="1">
              <a:defRPr kumimoji="1" sz="3200" kern="1200">
                <a:solidFill>
                  <a:schemeClr val="tx1"/>
                </a:solidFill>
                <a:latin typeface="+mn-lt"/>
                <a:ea typeface="+mn-ea"/>
                <a:cs typeface="+mn-cs"/>
              </a:defRPr>
            </a:lvl8pPr>
            <a:lvl9pPr marL="6530593" algn="l" defTabSz="1632649" rtl="0" eaLnBrk="1" latinLnBrk="0" hangingPunct="1">
              <a:defRPr kumimoji="1" sz="3200" kern="1200">
                <a:solidFill>
                  <a:schemeClr val="tx1"/>
                </a:solidFill>
                <a:latin typeface="+mn-lt"/>
                <a:ea typeface="+mn-ea"/>
                <a:cs typeface="+mn-cs"/>
              </a:defRPr>
            </a:lvl9pPr>
          </a:lstStyle>
          <a:p>
            <a:fld id="{2E8234BB-4B36-44C3-93C2-30BFD32F48B6}" type="slidenum">
              <a:rPr lang="en-US" sz="1422" smtClean="0">
                <a:solidFill>
                  <a:prstClr val="white"/>
                </a:solidFill>
                <a:latin typeface="Arial" panose="020B0604020202020204" pitchFamily="34" charset="0"/>
                <a:cs typeface="Arial" panose="020B0604020202020204" pitchFamily="34" charset="0"/>
              </a:rPr>
              <a:pPr/>
              <a:t>‹#›</a:t>
            </a:fld>
            <a:endParaRPr lang="en-US" sz="1422"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623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2" name="スライド番号プレースホルダー 5"/>
          <p:cNvSpPr>
            <a:spLocks noGrp="1"/>
          </p:cNvSpPr>
          <p:nvPr>
            <p:ph type="sldNum" sz="quarter" idx="4"/>
          </p:nvPr>
        </p:nvSpPr>
        <p:spPr>
          <a:xfrm>
            <a:off x="11425056" y="6288527"/>
            <a:ext cx="720142" cy="365125"/>
          </a:xfrm>
          <a:prstGeom prst="rect">
            <a:avLst/>
          </a:prstGeom>
        </p:spPr>
        <p:txBody>
          <a:bodyPr vert="horz" lIns="163275" tIns="81638" rIns="163275" bIns="81638" rtlCol="0" anchor="ctr"/>
          <a:lstStyle>
            <a:lvl1pPr algn="ctr">
              <a:defRPr sz="1867">
                <a:solidFill>
                  <a:schemeClr val="bg1"/>
                </a:solidFill>
              </a:defRPr>
            </a:lvl1pPr>
          </a:lstStyle>
          <a:p>
            <a:pPr defTabSz="1088487"/>
            <a:fld id="{E6459DFB-86F3-43FA-8567-2EA6E426AE90}" type="slidenum">
              <a:rPr kumimoji="1" lang="ja-JP" altLang="en-US" smtClean="0">
                <a:solidFill>
                  <a:prstClr val="white"/>
                </a:solidFill>
              </a:rPr>
              <a:pPr defTabSz="1088487"/>
              <a:t>‹#›</a:t>
            </a:fld>
            <a:endParaRPr kumimoji="1" lang="ja-JP" altLang="en-US">
              <a:solidFill>
                <a:prstClr val="white"/>
              </a:solidFill>
            </a:endParaRPr>
          </a:p>
        </p:txBody>
      </p:sp>
      <p:pic>
        <p:nvPicPr>
          <p:cNvPr id="15" name="Picture 14" descr="CB_Horiz_Logo_rev.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89677" y="6165662"/>
            <a:ext cx="1957922" cy="360621"/>
          </a:xfrm>
          <a:prstGeom prst="rect">
            <a:avLst/>
          </a:prstGeom>
          <a:blipFill rotWithShape="1">
            <a:blip r:embed="rId3"/>
            <a:stretch>
              <a:fillRect/>
            </a:stretch>
          </a:blipFill>
        </p:spPr>
      </p:pic>
      <p:sp>
        <p:nvSpPr>
          <p:cNvPr id="4" name="Text Placeholder 3"/>
          <p:cNvSpPr>
            <a:spLocks noGrp="1"/>
          </p:cNvSpPr>
          <p:nvPr>
            <p:ph type="body" sz="quarter" idx="10" hasCustomPrompt="1"/>
          </p:nvPr>
        </p:nvSpPr>
        <p:spPr>
          <a:xfrm>
            <a:off x="496712" y="6088692"/>
            <a:ext cx="4741333" cy="238125"/>
          </a:xfrm>
        </p:spPr>
        <p:txBody>
          <a:bodyPr>
            <a:noAutofit/>
          </a:bodyPr>
          <a:lstStyle>
            <a:lvl1pPr>
              <a:defRPr sz="2845">
                <a:solidFill>
                  <a:srgbClr val="F7F7F7"/>
                </a:solidFill>
                <a:latin typeface="Arial" panose="020B0604020202020204" pitchFamily="34" charset="0"/>
                <a:cs typeface="Arial" panose="020B0604020202020204" pitchFamily="34" charset="0"/>
              </a:defRPr>
            </a:lvl1pPr>
          </a:lstStyle>
          <a:p>
            <a:pPr lvl="0"/>
            <a:r>
              <a:rPr lang="en-US" dirty="0"/>
              <a:t>Month Day, Year</a:t>
            </a:r>
          </a:p>
        </p:txBody>
      </p:sp>
      <p:sp>
        <p:nvSpPr>
          <p:cNvPr id="6" name="Text Placeholder 5"/>
          <p:cNvSpPr>
            <a:spLocks noGrp="1"/>
          </p:cNvSpPr>
          <p:nvPr>
            <p:ph type="body" sz="quarter" idx="11" hasCustomPrompt="1"/>
          </p:nvPr>
        </p:nvSpPr>
        <p:spPr>
          <a:xfrm>
            <a:off x="3573546" y="722225"/>
            <a:ext cx="6254045" cy="414867"/>
          </a:xfrm>
        </p:spPr>
        <p:txBody>
          <a:bodyPr>
            <a:noAutofit/>
          </a:bodyPr>
          <a:lstStyle>
            <a:lvl1pPr>
              <a:lnSpc>
                <a:spcPct val="100000"/>
              </a:lnSpc>
              <a:defRPr sz="4800">
                <a:solidFill>
                  <a:srgbClr val="013B82"/>
                </a:solidFill>
                <a:latin typeface="Rockwell" panose="02060603020205020403" pitchFamily="18" charset="0"/>
              </a:defRPr>
            </a:lvl1pPr>
          </a:lstStyle>
          <a:p>
            <a:pPr lvl="0"/>
            <a:r>
              <a:rPr lang="en-US" dirty="0"/>
              <a:t>Insert Title Here</a:t>
            </a:r>
          </a:p>
        </p:txBody>
      </p:sp>
    </p:spTree>
    <p:extLst>
      <p:ext uri="{BB962C8B-B14F-4D97-AF65-F5344CB8AC3E}">
        <p14:creationId xmlns:p14="http://schemas.microsoft.com/office/powerpoint/2010/main" val="237748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Webinar Title Page">
    <p:spTree>
      <p:nvGrpSpPr>
        <p:cNvPr id="1" name=""/>
        <p:cNvGrpSpPr/>
        <p:nvPr/>
      </p:nvGrpSpPr>
      <p:grpSpPr>
        <a:xfrm>
          <a:off x="0" y="0"/>
          <a:ext cx="0" cy="0"/>
          <a:chOff x="0" y="0"/>
          <a:chExt cx="0" cy="0"/>
        </a:xfrm>
      </p:grpSpPr>
      <p:sp>
        <p:nvSpPr>
          <p:cNvPr id="32" name="スライド番号プレースホルダー 5"/>
          <p:cNvSpPr>
            <a:spLocks noGrp="1"/>
          </p:cNvSpPr>
          <p:nvPr>
            <p:ph type="sldNum" sz="quarter" idx="4"/>
          </p:nvPr>
        </p:nvSpPr>
        <p:spPr>
          <a:xfrm>
            <a:off x="11425056" y="6288527"/>
            <a:ext cx="720142" cy="365125"/>
          </a:xfrm>
          <a:prstGeom prst="rect">
            <a:avLst/>
          </a:prstGeom>
        </p:spPr>
        <p:txBody>
          <a:bodyPr vert="horz" lIns="163275" tIns="81638" rIns="163275" bIns="81638" rtlCol="0" anchor="ctr"/>
          <a:lstStyle>
            <a:lvl1pPr algn="ctr">
              <a:defRPr sz="1867">
                <a:solidFill>
                  <a:schemeClr val="bg1"/>
                </a:solidFill>
              </a:defRPr>
            </a:lvl1pPr>
          </a:lstStyle>
          <a:p>
            <a:pPr defTabSz="1088487"/>
            <a:fld id="{E6459DFB-86F3-43FA-8567-2EA6E426AE90}" type="slidenum">
              <a:rPr kumimoji="1" lang="ja-JP" altLang="en-US" smtClean="0">
                <a:solidFill>
                  <a:prstClr val="white"/>
                </a:solidFill>
              </a:rPr>
              <a:pPr defTabSz="1088487"/>
              <a:t>‹#›</a:t>
            </a:fld>
            <a:endParaRPr kumimoji="1" lang="ja-JP" altLang="en-US">
              <a:solidFill>
                <a:prstClr val="white"/>
              </a:solidFill>
            </a:endParaRPr>
          </a:p>
        </p:txBody>
      </p:sp>
      <p:sp>
        <p:nvSpPr>
          <p:cNvPr id="10" name="正方形/長方形 13"/>
          <p:cNvSpPr/>
          <p:nvPr userDrawn="1"/>
        </p:nvSpPr>
        <p:spPr>
          <a:xfrm>
            <a:off x="1" y="5668884"/>
            <a:ext cx="12227718" cy="1189117"/>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pic>
        <p:nvPicPr>
          <p:cNvPr id="11" name="Picture 2"/>
          <p:cNvPicPr>
            <a:picLocks noChangeAspect="1" noChangeArrowheads="1"/>
          </p:cNvPicPr>
          <p:nvPr userDrawn="1"/>
        </p:nvPicPr>
        <p:blipFill>
          <a:blip r:embed="rId2">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965479" y="1767671"/>
            <a:ext cx="4296761" cy="2342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7"/>
          <p:cNvSpPr/>
          <p:nvPr userDrawn="1"/>
        </p:nvSpPr>
        <p:spPr>
          <a:xfrm flipV="1">
            <a:off x="652774" y="6047258"/>
            <a:ext cx="2920773" cy="3730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5" name="Picture 14" descr="CB_Horiz_Logo_rev.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89677" y="6165662"/>
            <a:ext cx="1957922" cy="360621"/>
          </a:xfrm>
          <a:prstGeom prst="rect">
            <a:avLst/>
          </a:prstGeom>
          <a:blipFill rotWithShape="1">
            <a:blip r:embed="rId4"/>
            <a:stretch>
              <a:fillRect/>
            </a:stretch>
          </a:blipFill>
        </p:spPr>
      </p:pic>
      <p:sp>
        <p:nvSpPr>
          <p:cNvPr id="4" name="Text Placeholder 3"/>
          <p:cNvSpPr>
            <a:spLocks noGrp="1"/>
          </p:cNvSpPr>
          <p:nvPr>
            <p:ph type="body" sz="quarter" idx="10" hasCustomPrompt="1"/>
          </p:nvPr>
        </p:nvSpPr>
        <p:spPr>
          <a:xfrm>
            <a:off x="496712" y="6088692"/>
            <a:ext cx="4741333" cy="238125"/>
          </a:xfrm>
        </p:spPr>
        <p:txBody>
          <a:bodyPr>
            <a:noAutofit/>
          </a:bodyPr>
          <a:lstStyle>
            <a:lvl1pPr>
              <a:defRPr sz="2489">
                <a:solidFill>
                  <a:srgbClr val="F7F7F7"/>
                </a:solidFill>
                <a:latin typeface="Arial" panose="020B0604020202020204" pitchFamily="34" charset="0"/>
                <a:cs typeface="Arial" panose="020B0604020202020204" pitchFamily="34" charset="0"/>
              </a:defRPr>
            </a:lvl1pPr>
          </a:lstStyle>
          <a:p>
            <a:pPr lvl="0"/>
            <a:r>
              <a:rPr lang="en-US" dirty="0"/>
              <a:t>Month Day, Year</a:t>
            </a:r>
          </a:p>
        </p:txBody>
      </p:sp>
      <p:sp>
        <p:nvSpPr>
          <p:cNvPr id="6" name="Text Placeholder 5"/>
          <p:cNvSpPr>
            <a:spLocks noGrp="1"/>
          </p:cNvSpPr>
          <p:nvPr>
            <p:ph type="body" sz="quarter" idx="11" hasCustomPrompt="1"/>
          </p:nvPr>
        </p:nvSpPr>
        <p:spPr>
          <a:xfrm>
            <a:off x="3573546" y="722225"/>
            <a:ext cx="6254045" cy="414867"/>
          </a:xfrm>
        </p:spPr>
        <p:txBody>
          <a:bodyPr>
            <a:noAutofit/>
          </a:bodyPr>
          <a:lstStyle>
            <a:lvl1pPr>
              <a:lnSpc>
                <a:spcPct val="100000"/>
              </a:lnSpc>
              <a:defRPr sz="4800">
                <a:solidFill>
                  <a:srgbClr val="013B82"/>
                </a:solidFill>
                <a:latin typeface="Rockwell" panose="02060603020205020403" pitchFamily="18" charset="0"/>
              </a:defRPr>
            </a:lvl1pPr>
          </a:lstStyle>
          <a:p>
            <a:pPr lvl="0"/>
            <a:r>
              <a:rPr lang="en-US" dirty="0"/>
              <a:t>Insert Title Here</a:t>
            </a:r>
          </a:p>
        </p:txBody>
      </p:sp>
      <p:sp>
        <p:nvSpPr>
          <p:cNvPr id="3" name="Text Placeholder 2"/>
          <p:cNvSpPr>
            <a:spLocks noGrp="1"/>
          </p:cNvSpPr>
          <p:nvPr>
            <p:ph type="body" sz="quarter" idx="12" hasCustomPrompt="1"/>
          </p:nvPr>
        </p:nvSpPr>
        <p:spPr>
          <a:xfrm>
            <a:off x="8452322" y="4576180"/>
            <a:ext cx="3692877" cy="804333"/>
          </a:xfrm>
        </p:spPr>
        <p:txBody>
          <a:bodyPr>
            <a:noAutofit/>
          </a:bodyPr>
          <a:lstStyle>
            <a:lvl1pPr>
              <a:defRPr sz="2845">
                <a:latin typeface="Arial" panose="020B0604020202020204" pitchFamily="34" charset="0"/>
                <a:cs typeface="Arial" panose="020B0604020202020204" pitchFamily="34" charset="0"/>
              </a:defRPr>
            </a:lvl1pPr>
          </a:lstStyle>
          <a:p>
            <a:pPr lvl="0"/>
            <a:r>
              <a:rPr lang="en-US" dirty="0"/>
              <a:t>Audio: xxx-xxx-</a:t>
            </a:r>
            <a:r>
              <a:rPr lang="en-US" dirty="0" err="1"/>
              <a:t>xxxx</a:t>
            </a:r>
            <a:endParaRPr lang="en-US" dirty="0"/>
          </a:p>
          <a:p>
            <a:pPr lvl="0"/>
            <a:r>
              <a:rPr lang="en-US" dirty="0"/>
              <a:t>Passcode: </a:t>
            </a:r>
            <a:r>
              <a:rPr lang="en-US" dirty="0" err="1"/>
              <a:t>xxxxxxx</a:t>
            </a:r>
            <a:endParaRPr lang="en-US" dirty="0"/>
          </a:p>
        </p:txBody>
      </p:sp>
    </p:spTree>
    <p:extLst>
      <p:ext uri="{BB962C8B-B14F-4D97-AF65-F5344CB8AC3E}">
        <p14:creationId xmlns:p14="http://schemas.microsoft.com/office/powerpoint/2010/main" val="2574391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0" name="TextBox 29"/>
          <p:cNvSpPr txBox="1"/>
          <p:nvPr userDrawn="1"/>
        </p:nvSpPr>
        <p:spPr>
          <a:xfrm>
            <a:off x="11573825" y="6436030"/>
            <a:ext cx="311304" cy="365934"/>
          </a:xfrm>
          <a:prstGeom prst="rect">
            <a:avLst/>
          </a:prstGeom>
          <a:noFill/>
        </p:spPr>
        <p:txBody>
          <a:bodyPr wrap="none" rtlCol="0">
            <a:spAutoFit/>
          </a:bodyPr>
          <a:lstStyle/>
          <a:p>
            <a:pPr defTabSz="1088487"/>
            <a:r>
              <a:rPr kumimoji="1" lang="en-US" sz="1778" dirty="0">
                <a:solidFill>
                  <a:prstClr val="white"/>
                </a:solidFill>
                <a:latin typeface="Arial" panose="020B0604020202020204" pitchFamily="34" charset="0"/>
                <a:cs typeface="Arial" panose="020B0604020202020204" pitchFamily="34" charset="0"/>
              </a:rPr>
              <a:t>3</a:t>
            </a:r>
          </a:p>
        </p:txBody>
      </p:sp>
      <p:sp>
        <p:nvSpPr>
          <p:cNvPr id="3" name="Text Placeholder 2"/>
          <p:cNvSpPr>
            <a:spLocks noGrp="1"/>
          </p:cNvSpPr>
          <p:nvPr>
            <p:ph type="body" sz="quarter" idx="10" hasCustomPrompt="1"/>
          </p:nvPr>
        </p:nvSpPr>
        <p:spPr>
          <a:xfrm>
            <a:off x="2450020" y="5155057"/>
            <a:ext cx="7405511" cy="584200"/>
          </a:xfrm>
        </p:spPr>
        <p:txBody>
          <a:bodyPr>
            <a:noAutofit/>
          </a:bodyPr>
          <a:lstStyle>
            <a:lvl1pPr>
              <a:defRPr sz="4800" baseline="0">
                <a:solidFill>
                  <a:schemeClr val="bg1"/>
                </a:solidFill>
                <a:latin typeface="Rockwell" panose="02060603020205020403" pitchFamily="18" charset="0"/>
              </a:defRPr>
            </a:lvl1pPr>
            <a:lvl2pPr marL="544374" indent="0">
              <a:buNone/>
              <a:defRPr/>
            </a:lvl2pPr>
            <a:lvl3pPr marL="1088747" indent="0">
              <a:buNone/>
              <a:defRPr/>
            </a:lvl3pPr>
            <a:lvl4pPr marL="1633121" indent="0">
              <a:buNone/>
              <a:defRPr/>
            </a:lvl4pPr>
            <a:lvl5pPr marL="2177494" indent="0">
              <a:buNone/>
              <a:defRPr/>
            </a:lvl5pPr>
          </a:lstStyle>
          <a:p>
            <a:pPr lvl="0"/>
            <a:r>
              <a:rPr lang="en-US" dirty="0"/>
              <a:t>Section Title, Rockwell 54</a:t>
            </a:r>
          </a:p>
        </p:txBody>
      </p:sp>
    </p:spTree>
    <p:extLst>
      <p:ext uri="{BB962C8B-B14F-4D97-AF65-F5344CB8AC3E}">
        <p14:creationId xmlns:p14="http://schemas.microsoft.com/office/powerpoint/2010/main" val="2319441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rgbClr val="F7F7F7"/>
        </a:solidFill>
        <a:effectLst/>
      </p:bgPr>
    </p:bg>
    <p:spTree>
      <p:nvGrpSpPr>
        <p:cNvPr id="1" name=""/>
        <p:cNvGrpSpPr/>
        <p:nvPr/>
      </p:nvGrpSpPr>
      <p:grpSpPr>
        <a:xfrm>
          <a:off x="0" y="0"/>
          <a:ext cx="0" cy="0"/>
          <a:chOff x="0" y="0"/>
          <a:chExt cx="0" cy="0"/>
        </a:xfrm>
      </p:grpSpPr>
      <p:grpSp>
        <p:nvGrpSpPr>
          <p:cNvPr id="5" name="Group 4"/>
          <p:cNvGrpSpPr>
            <a:grpSpLocks/>
          </p:cNvGrpSpPr>
          <p:nvPr userDrawn="1"/>
        </p:nvGrpSpPr>
        <p:grpSpPr bwMode="auto">
          <a:xfrm>
            <a:off x="0" y="6260931"/>
            <a:ext cx="12192000" cy="637201"/>
            <a:chOff x="10" y="15150"/>
            <a:chExt cx="12240" cy="778"/>
          </a:xfrm>
        </p:grpSpPr>
        <p:grpSp>
          <p:nvGrpSpPr>
            <p:cNvPr id="6" name="Group 5"/>
            <p:cNvGrpSpPr>
              <a:grpSpLocks/>
            </p:cNvGrpSpPr>
            <p:nvPr userDrawn="1"/>
          </p:nvGrpSpPr>
          <p:grpSpPr bwMode="auto">
            <a:xfrm>
              <a:off x="10" y="15150"/>
              <a:ext cx="12240" cy="778"/>
              <a:chOff x="0" y="15062"/>
              <a:chExt cx="12240" cy="778"/>
            </a:xfrm>
          </p:grpSpPr>
          <p:sp>
            <p:nvSpPr>
              <p:cNvPr id="9" name="Freeform 8"/>
              <p:cNvSpPr>
                <a:spLocks/>
              </p:cNvSpPr>
              <p:nvPr userDrawn="1"/>
            </p:nvSpPr>
            <p:spPr bwMode="auto">
              <a:xfrm>
                <a:off x="0" y="15062"/>
                <a:ext cx="12240" cy="778"/>
              </a:xfrm>
              <a:custGeom>
                <a:avLst/>
                <a:gdLst>
                  <a:gd name="T0" fmla="*/ 0 w 12240"/>
                  <a:gd name="T1" fmla="+- 0 15840 15062"/>
                  <a:gd name="T2" fmla="*/ 15840 h 778"/>
                  <a:gd name="T3" fmla="*/ 12240 w 12240"/>
                  <a:gd name="T4" fmla="+- 0 15840 15062"/>
                  <a:gd name="T5" fmla="*/ 15840 h 778"/>
                  <a:gd name="T6" fmla="*/ 12240 w 12240"/>
                  <a:gd name="T7" fmla="+- 0 15062 15062"/>
                  <a:gd name="T8" fmla="*/ 15062 h 778"/>
                  <a:gd name="T9" fmla="*/ 0 w 12240"/>
                  <a:gd name="T10" fmla="+- 0 15062 15062"/>
                  <a:gd name="T11" fmla="*/ 15062 h 778"/>
                  <a:gd name="T12" fmla="*/ 0 w 12240"/>
                  <a:gd name="T13" fmla="+- 0 15840 15062"/>
                  <a:gd name="T14" fmla="*/ 15840 h 778"/>
                </a:gdLst>
                <a:ahLst/>
                <a:cxnLst>
                  <a:cxn ang="0">
                    <a:pos x="T0" y="T2"/>
                  </a:cxn>
                  <a:cxn ang="0">
                    <a:pos x="T3" y="T5"/>
                  </a:cxn>
                  <a:cxn ang="0">
                    <a:pos x="T6" y="T8"/>
                  </a:cxn>
                  <a:cxn ang="0">
                    <a:pos x="T9" y="T11"/>
                  </a:cxn>
                  <a:cxn ang="0">
                    <a:pos x="T12" y="T14"/>
                  </a:cxn>
                </a:cxnLst>
                <a:rect l="0" t="0" r="r" b="b"/>
                <a:pathLst>
                  <a:path w="12240" h="778">
                    <a:moveTo>
                      <a:pt x="0" y="778"/>
                    </a:moveTo>
                    <a:lnTo>
                      <a:pt x="12240" y="778"/>
                    </a:lnTo>
                    <a:lnTo>
                      <a:pt x="12240" y="0"/>
                    </a:lnTo>
                    <a:lnTo>
                      <a:pt x="0" y="0"/>
                    </a:lnTo>
                    <a:lnTo>
                      <a:pt x="0" y="778"/>
                    </a:lnTo>
                    <a:close/>
                  </a:path>
                </a:pathLst>
              </a:custGeom>
              <a:solidFill>
                <a:srgbClr val="177B2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defTabSz="1088487"/>
                <a:endParaRPr kumimoji="1" lang="en-US" sz="2133" dirty="0">
                  <a:solidFill>
                    <a:srgbClr val="013B82"/>
                  </a:solidFill>
                </a:endParaRPr>
              </a:p>
            </p:txBody>
          </p:sp>
        </p:grpSp>
        <p:grpSp>
          <p:nvGrpSpPr>
            <p:cNvPr id="7" name="Group 6"/>
            <p:cNvGrpSpPr>
              <a:grpSpLocks/>
            </p:cNvGrpSpPr>
            <p:nvPr userDrawn="1"/>
          </p:nvGrpSpPr>
          <p:grpSpPr bwMode="auto">
            <a:xfrm>
              <a:off x="6187" y="15150"/>
              <a:ext cx="6063" cy="778"/>
              <a:chOff x="6177" y="15062"/>
              <a:chExt cx="6063" cy="778"/>
            </a:xfrm>
          </p:grpSpPr>
          <p:sp>
            <p:nvSpPr>
              <p:cNvPr id="8" name="Freeform 7"/>
              <p:cNvSpPr>
                <a:spLocks/>
              </p:cNvSpPr>
              <p:nvPr userDrawn="1"/>
            </p:nvSpPr>
            <p:spPr bwMode="auto">
              <a:xfrm>
                <a:off x="6177" y="15062"/>
                <a:ext cx="6063" cy="778"/>
              </a:xfrm>
              <a:custGeom>
                <a:avLst/>
                <a:gdLst>
                  <a:gd name="T0" fmla="+- 0 12240 6177"/>
                  <a:gd name="T1" fmla="*/ T0 w 6063"/>
                  <a:gd name="T2" fmla="+- 0 15062 15062"/>
                  <a:gd name="T3" fmla="*/ 15062 h 778"/>
                  <a:gd name="T4" fmla="+- 0 6984 6177"/>
                  <a:gd name="T5" fmla="*/ T4 w 6063"/>
                  <a:gd name="T6" fmla="+- 0 15062 15062"/>
                  <a:gd name="T7" fmla="*/ 15062 h 778"/>
                  <a:gd name="T8" fmla="+- 0 6177 6177"/>
                  <a:gd name="T9" fmla="*/ T8 w 6063"/>
                  <a:gd name="T10" fmla="+- 0 15840 15062"/>
                  <a:gd name="T11" fmla="*/ 15840 h 778"/>
                  <a:gd name="T12" fmla="+- 0 12240 6177"/>
                  <a:gd name="T13" fmla="*/ T12 w 6063"/>
                  <a:gd name="T14" fmla="+- 0 15840 15062"/>
                  <a:gd name="T15" fmla="*/ 15840 h 778"/>
                  <a:gd name="T16" fmla="+- 0 12240 6177"/>
                  <a:gd name="T17" fmla="*/ T16 w 6063"/>
                  <a:gd name="T18" fmla="+- 0 15062 15062"/>
                  <a:gd name="T19" fmla="*/ 15062 h 778"/>
                </a:gdLst>
                <a:ahLst/>
                <a:cxnLst>
                  <a:cxn ang="0">
                    <a:pos x="T1" y="T3"/>
                  </a:cxn>
                  <a:cxn ang="0">
                    <a:pos x="T5" y="T7"/>
                  </a:cxn>
                  <a:cxn ang="0">
                    <a:pos x="T9" y="T11"/>
                  </a:cxn>
                  <a:cxn ang="0">
                    <a:pos x="T13" y="T15"/>
                  </a:cxn>
                  <a:cxn ang="0">
                    <a:pos x="T17" y="T19"/>
                  </a:cxn>
                </a:cxnLst>
                <a:rect l="0" t="0" r="r" b="b"/>
                <a:pathLst>
                  <a:path w="6063" h="778">
                    <a:moveTo>
                      <a:pt x="6063" y="0"/>
                    </a:moveTo>
                    <a:lnTo>
                      <a:pt x="807" y="0"/>
                    </a:lnTo>
                    <a:lnTo>
                      <a:pt x="0" y="778"/>
                    </a:lnTo>
                    <a:lnTo>
                      <a:pt x="6063" y="778"/>
                    </a:lnTo>
                    <a:lnTo>
                      <a:pt x="6063" y="0"/>
                    </a:lnTo>
                  </a:path>
                </a:pathLst>
              </a:custGeom>
              <a:solidFill>
                <a:srgbClr val="013B8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defTabSz="1088487"/>
                <a:endParaRPr kumimoji="1" lang="en-US" sz="2133" dirty="0">
                  <a:solidFill>
                    <a:srgbClr val="013B82"/>
                  </a:solidFill>
                </a:endParaRPr>
              </a:p>
            </p:txBody>
          </p:sp>
        </p:grpSp>
      </p:grpSp>
      <p:sp>
        <p:nvSpPr>
          <p:cNvPr id="15" name="Text Placeholder 14"/>
          <p:cNvSpPr>
            <a:spLocks noGrp="1"/>
          </p:cNvSpPr>
          <p:nvPr>
            <p:ph type="body" sz="quarter" idx="10" hasCustomPrompt="1"/>
          </p:nvPr>
        </p:nvSpPr>
        <p:spPr>
          <a:xfrm>
            <a:off x="0" y="6319266"/>
            <a:ext cx="3939822" cy="226399"/>
          </a:xfrm>
        </p:spPr>
        <p:txBody>
          <a:bodyPr/>
          <a:lstStyle>
            <a:lvl1pPr>
              <a:lnSpc>
                <a:spcPct val="100000"/>
              </a:lnSpc>
              <a:spcBef>
                <a:spcPts val="0"/>
              </a:spcBef>
              <a:defRPr baseline="0">
                <a:solidFill>
                  <a:schemeClr val="bg1"/>
                </a:solidFill>
                <a:latin typeface="Arial" panose="020B0604020202020204" pitchFamily="34" charset="0"/>
                <a:cs typeface="Arial" panose="020B0604020202020204" pitchFamily="34" charset="0"/>
              </a:defRPr>
            </a:lvl1pPr>
          </a:lstStyle>
          <a:p>
            <a:pPr lvl="0"/>
            <a:r>
              <a:rPr lang="en-US" dirty="0"/>
              <a:t>Insert Presentation Title</a:t>
            </a:r>
          </a:p>
        </p:txBody>
      </p:sp>
      <p:sp>
        <p:nvSpPr>
          <p:cNvPr id="17" name="Text Placeholder 16"/>
          <p:cNvSpPr>
            <a:spLocks noGrp="1"/>
          </p:cNvSpPr>
          <p:nvPr>
            <p:ph type="body" sz="quarter" idx="11" hasCustomPrompt="1"/>
          </p:nvPr>
        </p:nvSpPr>
        <p:spPr>
          <a:xfrm>
            <a:off x="0" y="6515100"/>
            <a:ext cx="2765778" cy="296333"/>
          </a:xfrm>
        </p:spPr>
        <p:txBody>
          <a:bodyPr/>
          <a:lstStyle>
            <a:lvl1pPr>
              <a:defRPr>
                <a:solidFill>
                  <a:schemeClr val="bg1"/>
                </a:solidFill>
                <a:latin typeface="Arial" panose="020B0604020202020204" pitchFamily="34" charset="0"/>
                <a:cs typeface="Arial" panose="020B0604020202020204" pitchFamily="34" charset="0"/>
              </a:defRPr>
            </a:lvl1pPr>
          </a:lstStyle>
          <a:p>
            <a:pPr lvl="0"/>
            <a:r>
              <a:rPr lang="en-US" dirty="0"/>
              <a:t>Month Day, Year</a:t>
            </a:r>
          </a:p>
        </p:txBody>
      </p:sp>
      <p:sp>
        <p:nvSpPr>
          <p:cNvPr id="10" name="Slide Number Placeholder 8"/>
          <p:cNvSpPr txBox="1">
            <a:spLocks/>
          </p:cNvSpPr>
          <p:nvPr userDrawn="1"/>
        </p:nvSpPr>
        <p:spPr>
          <a:xfrm>
            <a:off x="11671618" y="6534750"/>
            <a:ext cx="704901" cy="365125"/>
          </a:xfrm>
          <a:prstGeom prst="rect">
            <a:avLst/>
          </a:prstGeom>
        </p:spPr>
        <p:txBody>
          <a:bodyPr/>
          <a:lstStyle>
            <a:defPPr>
              <a:defRPr lang="ja-JP"/>
            </a:defPPr>
            <a:lvl1pPr marL="0" algn="l" defTabSz="1632649" rtl="0" eaLnBrk="1" latinLnBrk="0" hangingPunct="1">
              <a:defRPr kumimoji="1" sz="3200" kern="1200">
                <a:solidFill>
                  <a:schemeClr val="tx1"/>
                </a:solidFill>
                <a:latin typeface="+mn-lt"/>
                <a:ea typeface="+mn-ea"/>
                <a:cs typeface="+mn-cs"/>
              </a:defRPr>
            </a:lvl1pPr>
            <a:lvl2pPr marL="816325" algn="l" defTabSz="1632649" rtl="0" eaLnBrk="1" latinLnBrk="0" hangingPunct="1">
              <a:defRPr kumimoji="1" sz="3200" kern="1200">
                <a:solidFill>
                  <a:schemeClr val="tx1"/>
                </a:solidFill>
                <a:latin typeface="+mn-lt"/>
                <a:ea typeface="+mn-ea"/>
                <a:cs typeface="+mn-cs"/>
              </a:defRPr>
            </a:lvl2pPr>
            <a:lvl3pPr marL="1632649" algn="l" defTabSz="1632649" rtl="0" eaLnBrk="1" latinLnBrk="0" hangingPunct="1">
              <a:defRPr kumimoji="1" sz="3200" kern="1200">
                <a:solidFill>
                  <a:schemeClr val="tx1"/>
                </a:solidFill>
                <a:latin typeface="+mn-lt"/>
                <a:ea typeface="+mn-ea"/>
                <a:cs typeface="+mn-cs"/>
              </a:defRPr>
            </a:lvl3pPr>
            <a:lvl4pPr marL="2448972" algn="l" defTabSz="1632649" rtl="0" eaLnBrk="1" latinLnBrk="0" hangingPunct="1">
              <a:defRPr kumimoji="1" sz="3200" kern="1200">
                <a:solidFill>
                  <a:schemeClr val="tx1"/>
                </a:solidFill>
                <a:latin typeface="+mn-lt"/>
                <a:ea typeface="+mn-ea"/>
                <a:cs typeface="+mn-cs"/>
              </a:defRPr>
            </a:lvl4pPr>
            <a:lvl5pPr marL="3265296" algn="l" defTabSz="1632649" rtl="0" eaLnBrk="1" latinLnBrk="0" hangingPunct="1">
              <a:defRPr kumimoji="1" sz="3200" kern="1200">
                <a:solidFill>
                  <a:schemeClr val="tx1"/>
                </a:solidFill>
                <a:latin typeface="+mn-lt"/>
                <a:ea typeface="+mn-ea"/>
                <a:cs typeface="+mn-cs"/>
              </a:defRPr>
            </a:lvl5pPr>
            <a:lvl6pPr marL="4081621" algn="l" defTabSz="1632649" rtl="0" eaLnBrk="1" latinLnBrk="0" hangingPunct="1">
              <a:defRPr kumimoji="1" sz="3200" kern="1200">
                <a:solidFill>
                  <a:schemeClr val="tx1"/>
                </a:solidFill>
                <a:latin typeface="+mn-lt"/>
                <a:ea typeface="+mn-ea"/>
                <a:cs typeface="+mn-cs"/>
              </a:defRPr>
            </a:lvl6pPr>
            <a:lvl7pPr marL="4897944" algn="l" defTabSz="1632649" rtl="0" eaLnBrk="1" latinLnBrk="0" hangingPunct="1">
              <a:defRPr kumimoji="1" sz="3200" kern="1200">
                <a:solidFill>
                  <a:schemeClr val="tx1"/>
                </a:solidFill>
                <a:latin typeface="+mn-lt"/>
                <a:ea typeface="+mn-ea"/>
                <a:cs typeface="+mn-cs"/>
              </a:defRPr>
            </a:lvl7pPr>
            <a:lvl8pPr marL="5714268" algn="l" defTabSz="1632649" rtl="0" eaLnBrk="1" latinLnBrk="0" hangingPunct="1">
              <a:defRPr kumimoji="1" sz="3200" kern="1200">
                <a:solidFill>
                  <a:schemeClr val="tx1"/>
                </a:solidFill>
                <a:latin typeface="+mn-lt"/>
                <a:ea typeface="+mn-ea"/>
                <a:cs typeface="+mn-cs"/>
              </a:defRPr>
            </a:lvl8pPr>
            <a:lvl9pPr marL="6530593" algn="l" defTabSz="1632649" rtl="0" eaLnBrk="1" latinLnBrk="0" hangingPunct="1">
              <a:defRPr kumimoji="1" sz="3200" kern="1200">
                <a:solidFill>
                  <a:schemeClr val="tx1"/>
                </a:solidFill>
                <a:latin typeface="+mn-lt"/>
                <a:ea typeface="+mn-ea"/>
                <a:cs typeface="+mn-cs"/>
              </a:defRPr>
            </a:lvl9pPr>
          </a:lstStyle>
          <a:p>
            <a:fld id="{2E8234BB-4B36-44C3-93C2-30BFD32F48B6}" type="slidenum">
              <a:rPr lang="en-US" sz="1422" smtClean="0">
                <a:solidFill>
                  <a:prstClr val="white"/>
                </a:solidFill>
                <a:latin typeface="Arial" panose="020B0604020202020204" pitchFamily="34" charset="0"/>
                <a:cs typeface="Arial" panose="020B0604020202020204" pitchFamily="34" charset="0"/>
              </a:rPr>
              <a:pPr/>
              <a:t>‹#›</a:t>
            </a:fld>
            <a:endParaRPr lang="en-US" sz="1422"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5800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lank Slide with Title">
    <p:bg>
      <p:bgPr>
        <a:solidFill>
          <a:srgbClr val="F7F7F7"/>
        </a:solidFill>
        <a:effectLst/>
      </p:bgPr>
    </p:bg>
    <p:spTree>
      <p:nvGrpSpPr>
        <p:cNvPr id="1" name=""/>
        <p:cNvGrpSpPr/>
        <p:nvPr/>
      </p:nvGrpSpPr>
      <p:grpSpPr>
        <a:xfrm>
          <a:off x="0" y="0"/>
          <a:ext cx="0" cy="0"/>
          <a:chOff x="0" y="0"/>
          <a:chExt cx="0" cy="0"/>
        </a:xfrm>
      </p:grpSpPr>
      <p:sp>
        <p:nvSpPr>
          <p:cNvPr id="20" name="Slide Number Placeholder 8"/>
          <p:cNvSpPr txBox="1">
            <a:spLocks/>
          </p:cNvSpPr>
          <p:nvPr userDrawn="1"/>
        </p:nvSpPr>
        <p:spPr>
          <a:xfrm>
            <a:off x="11671619" y="6534751"/>
            <a:ext cx="704901" cy="365125"/>
          </a:xfrm>
          <a:prstGeom prst="rect">
            <a:avLst/>
          </a:prstGeom>
        </p:spPr>
        <p:txBody>
          <a:bodyPr/>
          <a:lstStyle>
            <a:defPPr>
              <a:defRPr lang="ja-JP"/>
            </a:defPPr>
            <a:lvl1pPr marL="0" algn="l" defTabSz="1632649" rtl="0" eaLnBrk="1" latinLnBrk="0" hangingPunct="1">
              <a:defRPr kumimoji="1" sz="3200" kern="1200">
                <a:solidFill>
                  <a:schemeClr val="tx1"/>
                </a:solidFill>
                <a:latin typeface="+mn-lt"/>
                <a:ea typeface="+mn-ea"/>
                <a:cs typeface="+mn-cs"/>
              </a:defRPr>
            </a:lvl1pPr>
            <a:lvl2pPr marL="816325" algn="l" defTabSz="1632649" rtl="0" eaLnBrk="1" latinLnBrk="0" hangingPunct="1">
              <a:defRPr kumimoji="1" sz="3200" kern="1200">
                <a:solidFill>
                  <a:schemeClr val="tx1"/>
                </a:solidFill>
                <a:latin typeface="+mn-lt"/>
                <a:ea typeface="+mn-ea"/>
                <a:cs typeface="+mn-cs"/>
              </a:defRPr>
            </a:lvl2pPr>
            <a:lvl3pPr marL="1632649" algn="l" defTabSz="1632649" rtl="0" eaLnBrk="1" latinLnBrk="0" hangingPunct="1">
              <a:defRPr kumimoji="1" sz="3200" kern="1200">
                <a:solidFill>
                  <a:schemeClr val="tx1"/>
                </a:solidFill>
                <a:latin typeface="+mn-lt"/>
                <a:ea typeface="+mn-ea"/>
                <a:cs typeface="+mn-cs"/>
              </a:defRPr>
            </a:lvl3pPr>
            <a:lvl4pPr marL="2448972" algn="l" defTabSz="1632649" rtl="0" eaLnBrk="1" latinLnBrk="0" hangingPunct="1">
              <a:defRPr kumimoji="1" sz="3200" kern="1200">
                <a:solidFill>
                  <a:schemeClr val="tx1"/>
                </a:solidFill>
                <a:latin typeface="+mn-lt"/>
                <a:ea typeface="+mn-ea"/>
                <a:cs typeface="+mn-cs"/>
              </a:defRPr>
            </a:lvl4pPr>
            <a:lvl5pPr marL="3265296" algn="l" defTabSz="1632649" rtl="0" eaLnBrk="1" latinLnBrk="0" hangingPunct="1">
              <a:defRPr kumimoji="1" sz="3200" kern="1200">
                <a:solidFill>
                  <a:schemeClr val="tx1"/>
                </a:solidFill>
                <a:latin typeface="+mn-lt"/>
                <a:ea typeface="+mn-ea"/>
                <a:cs typeface="+mn-cs"/>
              </a:defRPr>
            </a:lvl5pPr>
            <a:lvl6pPr marL="4081621" algn="l" defTabSz="1632649" rtl="0" eaLnBrk="1" latinLnBrk="0" hangingPunct="1">
              <a:defRPr kumimoji="1" sz="3200" kern="1200">
                <a:solidFill>
                  <a:schemeClr val="tx1"/>
                </a:solidFill>
                <a:latin typeface="+mn-lt"/>
                <a:ea typeface="+mn-ea"/>
                <a:cs typeface="+mn-cs"/>
              </a:defRPr>
            </a:lvl6pPr>
            <a:lvl7pPr marL="4897944" algn="l" defTabSz="1632649" rtl="0" eaLnBrk="1" latinLnBrk="0" hangingPunct="1">
              <a:defRPr kumimoji="1" sz="3200" kern="1200">
                <a:solidFill>
                  <a:schemeClr val="tx1"/>
                </a:solidFill>
                <a:latin typeface="+mn-lt"/>
                <a:ea typeface="+mn-ea"/>
                <a:cs typeface="+mn-cs"/>
              </a:defRPr>
            </a:lvl7pPr>
            <a:lvl8pPr marL="5714268" algn="l" defTabSz="1632649" rtl="0" eaLnBrk="1" latinLnBrk="0" hangingPunct="1">
              <a:defRPr kumimoji="1" sz="3200" kern="1200">
                <a:solidFill>
                  <a:schemeClr val="tx1"/>
                </a:solidFill>
                <a:latin typeface="+mn-lt"/>
                <a:ea typeface="+mn-ea"/>
                <a:cs typeface="+mn-cs"/>
              </a:defRPr>
            </a:lvl8pPr>
            <a:lvl9pPr marL="6530593" algn="l" defTabSz="1632649" rtl="0" eaLnBrk="1" latinLnBrk="0" hangingPunct="1">
              <a:defRPr kumimoji="1" sz="3200" kern="1200">
                <a:solidFill>
                  <a:schemeClr val="tx1"/>
                </a:solidFill>
                <a:latin typeface="+mn-lt"/>
                <a:ea typeface="+mn-ea"/>
                <a:cs typeface="+mn-cs"/>
              </a:defRPr>
            </a:lvl9pPr>
          </a:lstStyle>
          <a:p>
            <a:fld id="{2E8234BB-4B36-44C3-93C2-30BFD32F48B6}" type="slidenum">
              <a:rPr lang="en-US" sz="1422" smtClean="0">
                <a:solidFill>
                  <a:prstClr val="white"/>
                </a:solidFill>
                <a:latin typeface="Arial" panose="020B0604020202020204" pitchFamily="34" charset="0"/>
                <a:cs typeface="Arial" panose="020B0604020202020204" pitchFamily="34" charset="0"/>
              </a:rPr>
              <a:pPr/>
              <a:t>‹#›</a:t>
            </a:fld>
            <a:endParaRPr lang="en-US" sz="1422"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652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Slide Number Placeholder 5"/>
          <p:cNvSpPr txBox="1">
            <a:spLocks/>
          </p:cNvSpPr>
          <p:nvPr userDrawn="1"/>
        </p:nvSpPr>
        <p:spPr>
          <a:xfrm>
            <a:off x="9014939" y="6217936"/>
            <a:ext cx="2984351" cy="503555"/>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900" dirty="0"/>
          </a:p>
        </p:txBody>
      </p:sp>
      <p:sp>
        <p:nvSpPr>
          <p:cNvPr id="8" name="Rectangle 7"/>
          <p:cNvSpPr/>
          <p:nvPr userDrawn="1"/>
        </p:nvSpPr>
        <p:spPr>
          <a:xfrm>
            <a:off x="838201" y="1416616"/>
            <a:ext cx="10515600" cy="82296"/>
          </a:xfrm>
          <a:prstGeom prst="rect">
            <a:avLst/>
          </a:prstGeom>
          <a:solidFill>
            <a:srgbClr val="4B4A67"/>
          </a:solidFill>
          <a:ln>
            <a:solidFill>
              <a:srgbClr val="4B4A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1929387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p:cNvSpPr/>
          <p:nvPr userDrawn="1"/>
        </p:nvSpPr>
        <p:spPr>
          <a:xfrm>
            <a:off x="838201" y="4560869"/>
            <a:ext cx="10515600" cy="82296"/>
          </a:xfrm>
          <a:prstGeom prst="rect">
            <a:avLst/>
          </a:prstGeom>
          <a:solidFill>
            <a:srgbClr val="4B4A67"/>
          </a:solidFill>
          <a:ln>
            <a:solidFill>
              <a:srgbClr val="4B4A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1822280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435468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304530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1932003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308934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536" y="6356351"/>
            <a:ext cx="1617133" cy="301446"/>
          </a:xfrm>
          <a:prstGeom prst="rect">
            <a:avLst/>
          </a:prstGeom>
        </p:spPr>
      </p:pic>
    </p:spTree>
    <p:extLst>
      <p:ext uri="{BB962C8B-B14F-4D97-AF65-F5344CB8AC3E}">
        <p14:creationId xmlns:p14="http://schemas.microsoft.com/office/powerpoint/2010/main" val="2675860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79942" y="6356366"/>
            <a:ext cx="3191935" cy="273241"/>
          </a:xfrm>
          <a:prstGeom prst="rect">
            <a:avLst/>
          </a:prstGeom>
        </p:spPr>
      </p:pic>
    </p:spTree>
    <p:extLst>
      <p:ext uri="{BB962C8B-B14F-4D97-AF65-F5344CB8AC3E}">
        <p14:creationId xmlns:p14="http://schemas.microsoft.com/office/powerpoint/2010/main" val="2177593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fld id="{79C48D7A-4458-4A75-9ADA-F0F58A47FC92}" type="slidenum">
              <a:rPr lang="en-US" smtClean="0"/>
              <a:pPr algn="ctr"/>
              <a:t>‹#›</a:t>
            </a:fld>
            <a:endParaRPr lang="en-US" dirty="0"/>
          </a:p>
        </p:txBody>
      </p:sp>
    </p:spTree>
    <p:extLst>
      <p:ext uri="{BB962C8B-B14F-4D97-AF65-F5344CB8AC3E}">
        <p14:creationId xmlns:p14="http://schemas.microsoft.com/office/powerpoint/2010/main" val="208444107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4" r:id="rId12"/>
    <p:sldLayoutId id="2147483715"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7F7F7"/>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4" y="164641"/>
            <a:ext cx="11006205" cy="802101"/>
          </a:xfrm>
          <a:prstGeom prst="rect">
            <a:avLst/>
          </a:prstGeom>
        </p:spPr>
        <p:txBody>
          <a:bodyPr vert="horz" lIns="163275" tIns="81638" rIns="163275" bIns="81638" rtlCol="0" anchor="ctr">
            <a:normAutofit/>
          </a:bodyPr>
          <a:lstStyle/>
          <a:p>
            <a:r>
              <a:rPr kumimoji="1" lang="en-US" altLang="ja-JP" dirty="0"/>
              <a:t>Master Title</a:t>
            </a:r>
            <a:endParaRPr kumimoji="1" lang="ja-JP" altLang="en-US" dirty="0"/>
          </a:p>
        </p:txBody>
      </p:sp>
      <p:sp>
        <p:nvSpPr>
          <p:cNvPr id="3" name="テキスト プレースホルダー 2"/>
          <p:cNvSpPr>
            <a:spLocks noGrp="1"/>
          </p:cNvSpPr>
          <p:nvPr>
            <p:ph type="body" idx="1"/>
          </p:nvPr>
        </p:nvSpPr>
        <p:spPr>
          <a:xfrm>
            <a:off x="609600" y="1600206"/>
            <a:ext cx="10972800" cy="4525963"/>
          </a:xfrm>
          <a:prstGeom prst="rect">
            <a:avLst/>
          </a:prstGeom>
        </p:spPr>
        <p:txBody>
          <a:bodyPr vert="horz" lIns="163275" tIns="81638" rIns="163275" bIns="81638" rtlCol="0">
            <a:normAutofit/>
          </a:bodyPr>
          <a:lstStyle/>
          <a:p>
            <a:pPr lvl="0"/>
            <a:r>
              <a:rPr kumimoji="1" lang="en-US" altLang="ja-JP" dirty="0"/>
              <a:t>MASTER TEXT</a:t>
            </a:r>
            <a:endParaRPr kumimoji="1" lang="ja-JP" altLang="en-US" dirty="0"/>
          </a:p>
        </p:txBody>
      </p:sp>
      <p:sp>
        <p:nvSpPr>
          <p:cNvPr id="7" name="Slide Number Placeholder 8"/>
          <p:cNvSpPr txBox="1">
            <a:spLocks/>
          </p:cNvSpPr>
          <p:nvPr userDrawn="1"/>
        </p:nvSpPr>
        <p:spPr>
          <a:xfrm>
            <a:off x="11582401" y="6492875"/>
            <a:ext cx="704901" cy="365125"/>
          </a:xfrm>
          <a:prstGeom prst="rect">
            <a:avLst/>
          </a:prstGeom>
        </p:spPr>
        <p:txBody>
          <a:bodyPr/>
          <a:lstStyle>
            <a:defPPr>
              <a:defRPr lang="ja-JP"/>
            </a:defPPr>
            <a:lvl1pPr marL="0" algn="l" defTabSz="1632649" rtl="0" eaLnBrk="1" latinLnBrk="0" hangingPunct="1">
              <a:defRPr kumimoji="1" sz="3200" kern="1200">
                <a:solidFill>
                  <a:schemeClr val="tx1"/>
                </a:solidFill>
                <a:latin typeface="+mn-lt"/>
                <a:ea typeface="+mn-ea"/>
                <a:cs typeface="+mn-cs"/>
              </a:defRPr>
            </a:lvl1pPr>
            <a:lvl2pPr marL="816325" algn="l" defTabSz="1632649" rtl="0" eaLnBrk="1" latinLnBrk="0" hangingPunct="1">
              <a:defRPr kumimoji="1" sz="3200" kern="1200">
                <a:solidFill>
                  <a:schemeClr val="tx1"/>
                </a:solidFill>
                <a:latin typeface="+mn-lt"/>
                <a:ea typeface="+mn-ea"/>
                <a:cs typeface="+mn-cs"/>
              </a:defRPr>
            </a:lvl2pPr>
            <a:lvl3pPr marL="1632649" algn="l" defTabSz="1632649" rtl="0" eaLnBrk="1" latinLnBrk="0" hangingPunct="1">
              <a:defRPr kumimoji="1" sz="3200" kern="1200">
                <a:solidFill>
                  <a:schemeClr val="tx1"/>
                </a:solidFill>
                <a:latin typeface="+mn-lt"/>
                <a:ea typeface="+mn-ea"/>
                <a:cs typeface="+mn-cs"/>
              </a:defRPr>
            </a:lvl3pPr>
            <a:lvl4pPr marL="2448972" algn="l" defTabSz="1632649" rtl="0" eaLnBrk="1" latinLnBrk="0" hangingPunct="1">
              <a:defRPr kumimoji="1" sz="3200" kern="1200">
                <a:solidFill>
                  <a:schemeClr val="tx1"/>
                </a:solidFill>
                <a:latin typeface="+mn-lt"/>
                <a:ea typeface="+mn-ea"/>
                <a:cs typeface="+mn-cs"/>
              </a:defRPr>
            </a:lvl4pPr>
            <a:lvl5pPr marL="3265296" algn="l" defTabSz="1632649" rtl="0" eaLnBrk="1" latinLnBrk="0" hangingPunct="1">
              <a:defRPr kumimoji="1" sz="3200" kern="1200">
                <a:solidFill>
                  <a:schemeClr val="tx1"/>
                </a:solidFill>
                <a:latin typeface="+mn-lt"/>
                <a:ea typeface="+mn-ea"/>
                <a:cs typeface="+mn-cs"/>
              </a:defRPr>
            </a:lvl5pPr>
            <a:lvl6pPr marL="4081621" algn="l" defTabSz="1632649" rtl="0" eaLnBrk="1" latinLnBrk="0" hangingPunct="1">
              <a:defRPr kumimoji="1" sz="3200" kern="1200">
                <a:solidFill>
                  <a:schemeClr val="tx1"/>
                </a:solidFill>
                <a:latin typeface="+mn-lt"/>
                <a:ea typeface="+mn-ea"/>
                <a:cs typeface="+mn-cs"/>
              </a:defRPr>
            </a:lvl6pPr>
            <a:lvl7pPr marL="4897944" algn="l" defTabSz="1632649" rtl="0" eaLnBrk="1" latinLnBrk="0" hangingPunct="1">
              <a:defRPr kumimoji="1" sz="3200" kern="1200">
                <a:solidFill>
                  <a:schemeClr val="tx1"/>
                </a:solidFill>
                <a:latin typeface="+mn-lt"/>
                <a:ea typeface="+mn-ea"/>
                <a:cs typeface="+mn-cs"/>
              </a:defRPr>
            </a:lvl7pPr>
            <a:lvl8pPr marL="5714268" algn="l" defTabSz="1632649" rtl="0" eaLnBrk="1" latinLnBrk="0" hangingPunct="1">
              <a:defRPr kumimoji="1" sz="3200" kern="1200">
                <a:solidFill>
                  <a:schemeClr val="tx1"/>
                </a:solidFill>
                <a:latin typeface="+mn-lt"/>
                <a:ea typeface="+mn-ea"/>
                <a:cs typeface="+mn-cs"/>
              </a:defRPr>
            </a:lvl8pPr>
            <a:lvl9pPr marL="6530593" algn="l" defTabSz="1632649" rtl="0" eaLnBrk="1" latinLnBrk="0" hangingPunct="1">
              <a:defRPr kumimoji="1" sz="3200" kern="1200">
                <a:solidFill>
                  <a:schemeClr val="tx1"/>
                </a:solidFill>
                <a:latin typeface="+mn-lt"/>
                <a:ea typeface="+mn-ea"/>
                <a:cs typeface="+mn-cs"/>
              </a:defRPr>
            </a:lvl9pPr>
          </a:lstStyle>
          <a:p>
            <a:fld id="{2E8234BB-4B36-44C3-93C2-30BFD32F48B6}" type="slidenum">
              <a:rPr lang="en-US" sz="1422" smtClean="0">
                <a:solidFill>
                  <a:prstClr val="white"/>
                </a:solidFill>
                <a:latin typeface="Arial" panose="020B0604020202020204" pitchFamily="34" charset="0"/>
                <a:cs typeface="Arial" panose="020B0604020202020204" pitchFamily="34" charset="0"/>
              </a:rPr>
              <a:pPr/>
              <a:t>‹#›</a:t>
            </a:fld>
            <a:endParaRPr lang="en-US" sz="1422"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3890776"/>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Lst>
  <p:hf hdr="0" ftr="0" dt="0"/>
  <p:txStyles>
    <p:titleStyle>
      <a:lvl1pPr algn="l" defTabSz="1088747" rtl="0" eaLnBrk="1" latinLnBrk="0" hangingPunct="1">
        <a:spcBef>
          <a:spcPct val="0"/>
        </a:spcBef>
        <a:buNone/>
        <a:defRPr kumimoji="1" sz="4001" kern="1200" baseline="0">
          <a:solidFill>
            <a:schemeClr val="tx1">
              <a:lumMod val="75000"/>
              <a:lumOff val="25000"/>
            </a:schemeClr>
          </a:solidFill>
          <a:latin typeface="+mj-lt"/>
          <a:ea typeface="+mj-ea"/>
          <a:cs typeface="+mj-cs"/>
        </a:defRPr>
      </a:lvl1pPr>
    </p:titleStyle>
    <p:bodyStyle>
      <a:lvl1pPr marL="0" indent="0" algn="l" defTabSz="1088747" rtl="0" eaLnBrk="1" latinLnBrk="0" hangingPunct="1">
        <a:lnSpc>
          <a:spcPct val="120000"/>
        </a:lnSpc>
        <a:spcBef>
          <a:spcPts val="800"/>
        </a:spcBef>
        <a:buFont typeface="Arial" panose="020B0604020202020204" pitchFamily="34" charset="0"/>
        <a:buNone/>
        <a:defRPr kumimoji="1" sz="1600" kern="1200" baseline="0">
          <a:solidFill>
            <a:schemeClr val="tx2"/>
          </a:solidFill>
          <a:latin typeface="+mn-lt"/>
          <a:ea typeface="+mn-ea"/>
          <a:cs typeface="+mn-cs"/>
        </a:defRPr>
      </a:lvl1pPr>
      <a:lvl2pPr marL="884607" indent="-340234" algn="l" defTabSz="1088747" rtl="0" eaLnBrk="1" latinLnBrk="0" hangingPunct="1">
        <a:spcBef>
          <a:spcPct val="20000"/>
        </a:spcBef>
        <a:buFont typeface="Arial" panose="020B0604020202020204" pitchFamily="34" charset="0"/>
        <a:buChar char="–"/>
        <a:defRPr kumimoji="1" sz="3334" kern="1200">
          <a:solidFill>
            <a:schemeClr val="tx1"/>
          </a:solidFill>
          <a:latin typeface="+mn-lt"/>
          <a:ea typeface="+mn-ea"/>
          <a:cs typeface="+mn-cs"/>
        </a:defRPr>
      </a:lvl2pPr>
      <a:lvl3pPr marL="1360933" indent="-272186" algn="l" defTabSz="1088747" rtl="0" eaLnBrk="1" latinLnBrk="0" hangingPunct="1">
        <a:spcBef>
          <a:spcPct val="20000"/>
        </a:spcBef>
        <a:buFont typeface="Arial" panose="020B0604020202020204" pitchFamily="34" charset="0"/>
        <a:buChar char="•"/>
        <a:defRPr kumimoji="1" sz="2867" kern="1200">
          <a:solidFill>
            <a:schemeClr val="tx1"/>
          </a:solidFill>
          <a:latin typeface="+mn-lt"/>
          <a:ea typeface="+mn-ea"/>
          <a:cs typeface="+mn-cs"/>
        </a:defRPr>
      </a:lvl3pPr>
      <a:lvl4pPr marL="1905307" indent="-272186" algn="l" defTabSz="108874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4pPr>
      <a:lvl5pPr marL="2449680" indent="-272186" algn="l" defTabSz="108874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5pPr>
      <a:lvl6pPr marL="2994054" indent="-272186" algn="l" defTabSz="108874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6pPr>
      <a:lvl7pPr marL="3538427" indent="-272186" algn="l" defTabSz="108874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7pPr>
      <a:lvl8pPr marL="4082800" indent="-272186" algn="l" defTabSz="108874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8pPr>
      <a:lvl9pPr marL="4627173" indent="-272186" algn="l" defTabSz="108874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ja-JP"/>
      </a:defPPr>
      <a:lvl1pPr marL="0" algn="l" defTabSz="1088747" rtl="0" eaLnBrk="1" latinLnBrk="0" hangingPunct="1">
        <a:defRPr kumimoji="1" sz="2133" kern="1200">
          <a:solidFill>
            <a:schemeClr val="tx1"/>
          </a:solidFill>
          <a:latin typeface="+mn-lt"/>
          <a:ea typeface="+mn-ea"/>
          <a:cs typeface="+mn-cs"/>
        </a:defRPr>
      </a:lvl1pPr>
      <a:lvl2pPr marL="544375" algn="l" defTabSz="1088747" rtl="0" eaLnBrk="1" latinLnBrk="0" hangingPunct="1">
        <a:defRPr kumimoji="1" sz="2133" kern="1200">
          <a:solidFill>
            <a:schemeClr val="tx1"/>
          </a:solidFill>
          <a:latin typeface="+mn-lt"/>
          <a:ea typeface="+mn-ea"/>
          <a:cs typeface="+mn-cs"/>
        </a:defRPr>
      </a:lvl2pPr>
      <a:lvl3pPr marL="1088747" algn="l" defTabSz="1088747" rtl="0" eaLnBrk="1" latinLnBrk="0" hangingPunct="1">
        <a:defRPr kumimoji="1" sz="2133" kern="1200">
          <a:solidFill>
            <a:schemeClr val="tx1"/>
          </a:solidFill>
          <a:latin typeface="+mn-lt"/>
          <a:ea typeface="+mn-ea"/>
          <a:cs typeface="+mn-cs"/>
        </a:defRPr>
      </a:lvl3pPr>
      <a:lvl4pPr marL="1633120" algn="l" defTabSz="1088747" rtl="0" eaLnBrk="1" latinLnBrk="0" hangingPunct="1">
        <a:defRPr kumimoji="1" sz="2133" kern="1200">
          <a:solidFill>
            <a:schemeClr val="tx1"/>
          </a:solidFill>
          <a:latin typeface="+mn-lt"/>
          <a:ea typeface="+mn-ea"/>
          <a:cs typeface="+mn-cs"/>
        </a:defRPr>
      </a:lvl4pPr>
      <a:lvl5pPr marL="2177492" algn="l" defTabSz="1088747" rtl="0" eaLnBrk="1" latinLnBrk="0" hangingPunct="1">
        <a:defRPr kumimoji="1" sz="2133" kern="1200">
          <a:solidFill>
            <a:schemeClr val="tx1"/>
          </a:solidFill>
          <a:latin typeface="+mn-lt"/>
          <a:ea typeface="+mn-ea"/>
          <a:cs typeface="+mn-cs"/>
        </a:defRPr>
      </a:lvl5pPr>
      <a:lvl6pPr marL="2721867" algn="l" defTabSz="1088747" rtl="0" eaLnBrk="1" latinLnBrk="0" hangingPunct="1">
        <a:defRPr kumimoji="1" sz="2133" kern="1200">
          <a:solidFill>
            <a:schemeClr val="tx1"/>
          </a:solidFill>
          <a:latin typeface="+mn-lt"/>
          <a:ea typeface="+mn-ea"/>
          <a:cs typeface="+mn-cs"/>
        </a:defRPr>
      </a:lvl6pPr>
      <a:lvl7pPr marL="3266241" algn="l" defTabSz="1088747" rtl="0" eaLnBrk="1" latinLnBrk="0" hangingPunct="1">
        <a:defRPr kumimoji="1" sz="2133" kern="1200">
          <a:solidFill>
            <a:schemeClr val="tx1"/>
          </a:solidFill>
          <a:latin typeface="+mn-lt"/>
          <a:ea typeface="+mn-ea"/>
          <a:cs typeface="+mn-cs"/>
        </a:defRPr>
      </a:lvl7pPr>
      <a:lvl8pPr marL="3810613" algn="l" defTabSz="1088747" rtl="0" eaLnBrk="1" latinLnBrk="0" hangingPunct="1">
        <a:defRPr kumimoji="1" sz="2133" kern="1200">
          <a:solidFill>
            <a:schemeClr val="tx1"/>
          </a:solidFill>
          <a:latin typeface="+mn-lt"/>
          <a:ea typeface="+mn-ea"/>
          <a:cs typeface="+mn-cs"/>
        </a:defRPr>
      </a:lvl8pPr>
      <a:lvl9pPr marL="4354986" algn="l" defTabSz="1088747"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8.JPG"/></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9.JPG"/><Relationship Id="rId7"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9.JPG"/><Relationship Id="rId7" Type="http://schemas.openxmlformats.org/officeDocument/2006/relationships/diagramData" Target="../diagrams/data1.xml"/><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image" Target="../media/image12.png"/><Relationship Id="rId11" Type="http://schemas.microsoft.com/office/2007/relationships/diagramDrawing" Target="../diagrams/drawing1.xml"/><Relationship Id="rId5" Type="http://schemas.openxmlformats.org/officeDocument/2006/relationships/image" Target="../media/image11.png"/><Relationship Id="rId10" Type="http://schemas.openxmlformats.org/officeDocument/2006/relationships/diagramColors" Target="../diagrams/colors1.xml"/><Relationship Id="rId4" Type="http://schemas.openxmlformats.org/officeDocument/2006/relationships/image" Target="../media/image10.png"/><Relationship Id="rId9"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 y="-45"/>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542"/>
            <a:endParaRPr lang="en-US" sz="2845" dirty="0">
              <a:solidFill>
                <a:prstClr val="white"/>
              </a:solidFill>
            </a:endParaRPr>
          </a:p>
        </p:txBody>
      </p:sp>
      <p:sp>
        <p:nvSpPr>
          <p:cNvPr id="24" name="TextBox 23"/>
          <p:cNvSpPr txBox="1"/>
          <p:nvPr/>
        </p:nvSpPr>
        <p:spPr>
          <a:xfrm>
            <a:off x="1037650" y="618854"/>
            <a:ext cx="10116689" cy="584775"/>
          </a:xfrm>
          <a:prstGeom prst="rect">
            <a:avLst/>
          </a:prstGeom>
          <a:noFill/>
        </p:spPr>
        <p:txBody>
          <a:bodyPr wrap="square" rtlCol="0">
            <a:spAutoFit/>
          </a:bodyPr>
          <a:lstStyle/>
          <a:p>
            <a:pPr algn="ctr" defTabSz="1088542"/>
            <a:r>
              <a:rPr lang="en-US" sz="3200" b="1" dirty="0">
                <a:solidFill>
                  <a:srgbClr val="013B82"/>
                </a:solidFill>
              </a:rPr>
              <a:t>Collaborating to Conduct a Workforce Needs Assessment </a:t>
            </a: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b="31403"/>
          <a:stretch/>
        </p:blipFill>
        <p:spPr>
          <a:xfrm>
            <a:off x="4389768" y="1203629"/>
            <a:ext cx="3412444" cy="2340825"/>
          </a:xfrm>
          <a:prstGeom prst="rect">
            <a:avLst/>
          </a:prstGeom>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1332" t="11812" b="13561"/>
          <a:stretch/>
        </p:blipFill>
        <p:spPr>
          <a:xfrm>
            <a:off x="-12700" y="5686926"/>
            <a:ext cx="12220739" cy="1187116"/>
          </a:xfrm>
          <a:prstGeom prst="rect">
            <a:avLst/>
          </a:prstGeom>
        </p:spPr>
      </p:pic>
      <p:sp>
        <p:nvSpPr>
          <p:cNvPr id="5" name="Rectangle 4"/>
          <p:cNvSpPr/>
          <p:nvPr/>
        </p:nvSpPr>
        <p:spPr>
          <a:xfrm>
            <a:off x="1992505" y="4228538"/>
            <a:ext cx="8206972" cy="461665"/>
          </a:xfrm>
          <a:prstGeom prst="rect">
            <a:avLst/>
          </a:prstGeom>
        </p:spPr>
        <p:txBody>
          <a:bodyPr wrap="square">
            <a:spAutoFit/>
          </a:bodyPr>
          <a:lstStyle/>
          <a:p>
            <a:pPr algn="ctr" defTabSz="914446"/>
            <a:r>
              <a:rPr lang="en-US" sz="2400" b="1" dirty="0">
                <a:solidFill>
                  <a:srgbClr val="013B82"/>
                </a:solidFill>
              </a:rPr>
              <a:t>Ida Drury | Megan Paul | April Potts | Kevin Haddock</a:t>
            </a:r>
            <a:endParaRPr lang="en-US" sz="2400" dirty="0">
              <a:solidFill>
                <a:srgbClr val="013B82"/>
              </a:solidFill>
            </a:endParaRPr>
          </a:p>
        </p:txBody>
      </p:sp>
      <p:pic>
        <p:nvPicPr>
          <p:cNvPr id="7" name="Picture 6"/>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925104" y="4826850"/>
            <a:ext cx="4341773" cy="495563"/>
          </a:xfrm>
          <a:prstGeom prst="rect">
            <a:avLst/>
          </a:prstGeom>
        </p:spPr>
      </p:pic>
    </p:spTree>
    <p:extLst>
      <p:ext uri="{BB962C8B-B14F-4D97-AF65-F5344CB8AC3E}">
        <p14:creationId xmlns:p14="http://schemas.microsoft.com/office/powerpoint/2010/main" val="172153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79792"/>
            <a:ext cx="12328333" cy="1105010"/>
            <a:chOff x="0" y="8819688"/>
            <a:chExt cx="18492499" cy="1657515"/>
          </a:xfrm>
        </p:grpSpPr>
        <p:grpSp>
          <p:nvGrpSpPr>
            <p:cNvPr id="18" name="Group 17"/>
            <p:cNvGrpSpPr/>
            <p:nvPr/>
          </p:nvGrpSpPr>
          <p:grpSpPr>
            <a:xfrm>
              <a:off x="0" y="8819688"/>
              <a:ext cx="18492499" cy="1657515"/>
              <a:chOff x="0" y="8502316"/>
              <a:chExt cx="13869374" cy="1919390"/>
            </a:xfrm>
          </p:grpSpPr>
          <p:sp>
            <p:nvSpPr>
              <p:cNvPr id="11"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sp>
            <p:nvSpPr>
              <p:cNvPr id="12"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514876"/>
                <a:ext cx="1871634" cy="1781174"/>
              </a:xfrm>
              <a:prstGeom prst="rect">
                <a:avLst/>
              </a:prstGeom>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 name="Straight Connector 3"/>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 y="0"/>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845" dirty="0">
              <a:solidFill>
                <a:prstClr val="white"/>
              </a:solidFill>
            </a:endParaRPr>
          </a:p>
        </p:txBody>
      </p:sp>
      <p:sp>
        <p:nvSpPr>
          <p:cNvPr id="9" name="Rectangle 8"/>
          <p:cNvSpPr/>
          <p:nvPr/>
        </p:nvSpPr>
        <p:spPr>
          <a:xfrm>
            <a:off x="0" y="5406190"/>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133" dirty="0">
              <a:solidFill>
                <a:prstClr val="white"/>
              </a:solidFill>
            </a:endParaRPr>
          </a:p>
        </p:txBody>
      </p:sp>
      <p:pic>
        <p:nvPicPr>
          <p:cNvPr id="24" name="Picture 23"/>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10815079" y="5042273"/>
            <a:ext cx="1383851" cy="949277"/>
          </a:xfrm>
          <a:prstGeom prst="rect">
            <a:avLst/>
          </a:prstGeom>
        </p:spPr>
      </p:pic>
      <p:grpSp>
        <p:nvGrpSpPr>
          <p:cNvPr id="73" name="Group 72"/>
          <p:cNvGrpSpPr/>
          <p:nvPr/>
        </p:nvGrpSpPr>
        <p:grpSpPr>
          <a:xfrm>
            <a:off x="1150192" y="1112722"/>
            <a:ext cx="10066442" cy="4000442"/>
            <a:chOff x="2031999" y="1698929"/>
            <a:chExt cx="8128000" cy="4344042"/>
          </a:xfrm>
          <a:effectLst>
            <a:outerShdw blurRad="50800" dist="38100" dir="2700000" algn="tl" rotWithShape="0">
              <a:prstClr val="black">
                <a:alpha val="40000"/>
              </a:prstClr>
            </a:outerShdw>
            <a:reflection blurRad="6350" stA="52000" endA="300" endPos="35000" dir="5400000" sy="-100000" algn="bl" rotWithShape="0"/>
          </a:effectLst>
        </p:grpSpPr>
        <p:sp>
          <p:nvSpPr>
            <p:cNvPr id="74" name="Freeform 73"/>
            <p:cNvSpPr/>
            <p:nvPr/>
          </p:nvSpPr>
          <p:spPr>
            <a:xfrm>
              <a:off x="2031999" y="1948070"/>
              <a:ext cx="8128000" cy="4094901"/>
            </a:xfrm>
            <a:custGeom>
              <a:avLst/>
              <a:gdLst>
                <a:gd name="connsiteX0" fmla="*/ 0 w 8128000"/>
                <a:gd name="connsiteY0" fmla="*/ 0 h 2186392"/>
                <a:gd name="connsiteX1" fmla="*/ 8128000 w 8128000"/>
                <a:gd name="connsiteY1" fmla="*/ 0 h 2186392"/>
                <a:gd name="connsiteX2" fmla="*/ 8128000 w 8128000"/>
                <a:gd name="connsiteY2" fmla="*/ 2186392 h 2186392"/>
                <a:gd name="connsiteX3" fmla="*/ 0 w 8128000"/>
                <a:gd name="connsiteY3" fmla="*/ 2186392 h 2186392"/>
                <a:gd name="connsiteX4" fmla="*/ 0 w 8128000"/>
                <a:gd name="connsiteY4" fmla="*/ 0 h 2186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000" h="2186392">
                  <a:moveTo>
                    <a:pt x="0" y="0"/>
                  </a:moveTo>
                  <a:lnTo>
                    <a:pt x="8128000" y="0"/>
                  </a:lnTo>
                  <a:lnTo>
                    <a:pt x="8128000" y="2186392"/>
                  </a:lnTo>
                  <a:lnTo>
                    <a:pt x="0" y="2186392"/>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endParaRPr lang="en-US" sz="2700" kern="1200" dirty="0"/>
            </a:p>
            <a:p>
              <a:pPr marL="228600" lvl="1" indent="-228600" algn="l" defTabSz="1200150">
                <a:lnSpc>
                  <a:spcPct val="90000"/>
                </a:lnSpc>
                <a:spcBef>
                  <a:spcPct val="0"/>
                </a:spcBef>
                <a:spcAft>
                  <a:spcPct val="15000"/>
                </a:spcAft>
                <a:buChar char="••"/>
              </a:pPr>
              <a:endParaRPr lang="en-US" sz="2700" kern="1200" dirty="0"/>
            </a:p>
          </p:txBody>
        </p:sp>
        <p:sp>
          <p:nvSpPr>
            <p:cNvPr id="75" name="Rectangle 74"/>
            <p:cNvSpPr/>
            <p:nvPr/>
          </p:nvSpPr>
          <p:spPr>
            <a:xfrm>
              <a:off x="2031999" y="1698929"/>
              <a:ext cx="8128000" cy="724016"/>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700" kern="1200" dirty="0"/>
            </a:p>
          </p:txBody>
        </p:sp>
      </p:grpSp>
      <p:sp>
        <p:nvSpPr>
          <p:cNvPr id="3" name="Rectangle 2"/>
          <p:cNvSpPr/>
          <p:nvPr/>
        </p:nvSpPr>
        <p:spPr>
          <a:xfrm>
            <a:off x="4370685" y="1161157"/>
            <a:ext cx="3701654" cy="590931"/>
          </a:xfrm>
          <a:prstGeom prst="rect">
            <a:avLst/>
          </a:prstGeom>
        </p:spPr>
        <p:txBody>
          <a:bodyPr wrap="none">
            <a:spAutoFit/>
          </a:bodyPr>
          <a:lstStyle/>
          <a:p>
            <a:pPr lvl="0" algn="ctr" defTabSz="933450">
              <a:lnSpc>
                <a:spcPct val="90000"/>
              </a:lnSpc>
              <a:spcBef>
                <a:spcPct val="0"/>
              </a:spcBef>
              <a:defRPr/>
            </a:pPr>
            <a:r>
              <a:rPr lang="en-US" sz="3600" kern="0" dirty="0">
                <a:solidFill>
                  <a:prstClr val="white"/>
                </a:solidFill>
                <a:latin typeface="Calibri" panose="020F0502020204030204"/>
              </a:rPr>
              <a:t>Recommendations</a:t>
            </a:r>
          </a:p>
        </p:txBody>
      </p:sp>
      <p:sp>
        <p:nvSpPr>
          <p:cNvPr id="76" name="Chord 75"/>
          <p:cNvSpPr/>
          <p:nvPr/>
        </p:nvSpPr>
        <p:spPr>
          <a:xfrm rot="5400000">
            <a:off x="1892152" y="2379582"/>
            <a:ext cx="594360" cy="585216"/>
          </a:xfrm>
          <a:prstGeom prst="chord">
            <a:avLst>
              <a:gd name="adj1" fmla="val 4800000"/>
              <a:gd name="adj2" fmla="val 16800000"/>
            </a:avLst>
          </a:pr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77" name="Pie 76"/>
          <p:cNvSpPr/>
          <p:nvPr/>
        </p:nvSpPr>
        <p:spPr>
          <a:xfrm rot="5400000">
            <a:off x="1952046" y="2438731"/>
            <a:ext cx="475488" cy="466344"/>
          </a:xfrm>
          <a:prstGeom prst="pie">
            <a:avLst>
              <a:gd name="adj1" fmla="val 5400000"/>
              <a:gd name="adj2" fmla="val 1620000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US" dirty="0"/>
          </a:p>
        </p:txBody>
      </p:sp>
      <p:grpSp>
        <p:nvGrpSpPr>
          <p:cNvPr id="78" name="Group 77"/>
          <p:cNvGrpSpPr/>
          <p:nvPr/>
        </p:nvGrpSpPr>
        <p:grpSpPr>
          <a:xfrm>
            <a:off x="1866869" y="2135515"/>
            <a:ext cx="4834737" cy="624917"/>
            <a:chOff x="843719" y="2585595"/>
            <a:chExt cx="4834737" cy="828884"/>
          </a:xfrm>
        </p:grpSpPr>
        <p:sp>
          <p:nvSpPr>
            <p:cNvPr id="79" name="Rectangle 78"/>
            <p:cNvSpPr/>
            <p:nvPr/>
          </p:nvSpPr>
          <p:spPr>
            <a:xfrm>
              <a:off x="843719" y="2601679"/>
              <a:ext cx="3928533" cy="8128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0" name="Rectangle 79"/>
            <p:cNvSpPr/>
            <p:nvPr/>
          </p:nvSpPr>
          <p:spPr>
            <a:xfrm>
              <a:off x="1749923" y="2585595"/>
              <a:ext cx="3928533" cy="81280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lvl="0" defTabSz="889000">
                <a:lnSpc>
                  <a:spcPct val="90000"/>
                </a:lnSpc>
                <a:spcBef>
                  <a:spcPct val="0"/>
                </a:spcBef>
                <a:spcAft>
                  <a:spcPct val="35000"/>
                </a:spcAft>
              </a:pPr>
              <a:r>
                <a:rPr lang="en-US" sz="2000" kern="1200" dirty="0"/>
                <a:t>Multiple perspectives</a:t>
              </a:r>
            </a:p>
          </p:txBody>
        </p:sp>
      </p:grpSp>
      <p:sp>
        <p:nvSpPr>
          <p:cNvPr id="86" name="Chord 85"/>
          <p:cNvSpPr/>
          <p:nvPr/>
        </p:nvSpPr>
        <p:spPr>
          <a:xfrm rot="5400000">
            <a:off x="1897342" y="3371949"/>
            <a:ext cx="594360" cy="585216"/>
          </a:xfrm>
          <a:prstGeom prst="chord">
            <a:avLst>
              <a:gd name="adj1" fmla="val 4800000"/>
              <a:gd name="adj2" fmla="val 16800000"/>
            </a:avLst>
          </a:pr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87" name="Pie 86"/>
          <p:cNvSpPr/>
          <p:nvPr/>
        </p:nvSpPr>
        <p:spPr>
          <a:xfrm rot="5400000">
            <a:off x="1950463" y="3435936"/>
            <a:ext cx="475488" cy="466344"/>
          </a:xfrm>
          <a:prstGeom prst="pie">
            <a:avLst>
              <a:gd name="adj1" fmla="val 5400000"/>
              <a:gd name="adj2" fmla="val 16200000"/>
            </a:avLst>
          </a:prstGeom>
          <a:solidFill>
            <a:schemeClr val="accent2"/>
          </a:solidFill>
          <a:ln>
            <a:solidFill>
              <a:schemeClr val="accent2"/>
            </a:solidFill>
          </a:ln>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grpSp>
        <p:nvGrpSpPr>
          <p:cNvPr id="88" name="Group 87"/>
          <p:cNvGrpSpPr/>
          <p:nvPr/>
        </p:nvGrpSpPr>
        <p:grpSpPr>
          <a:xfrm>
            <a:off x="1866869" y="3123038"/>
            <a:ext cx="4820425" cy="624395"/>
            <a:chOff x="843719" y="2586287"/>
            <a:chExt cx="4820425" cy="828192"/>
          </a:xfrm>
        </p:grpSpPr>
        <p:sp>
          <p:nvSpPr>
            <p:cNvPr id="89" name="Rectangle 88"/>
            <p:cNvSpPr/>
            <p:nvPr/>
          </p:nvSpPr>
          <p:spPr>
            <a:xfrm>
              <a:off x="843719" y="2601679"/>
              <a:ext cx="3928533" cy="8128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90" name="Rectangle 89"/>
            <p:cNvSpPr/>
            <p:nvPr/>
          </p:nvSpPr>
          <p:spPr>
            <a:xfrm>
              <a:off x="1735611" y="2586287"/>
              <a:ext cx="3928533" cy="81280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lvl="0" defTabSz="889000">
                <a:lnSpc>
                  <a:spcPct val="90000"/>
                </a:lnSpc>
                <a:spcBef>
                  <a:spcPct val="0"/>
                </a:spcBef>
                <a:spcAft>
                  <a:spcPct val="35000"/>
                </a:spcAft>
              </a:pPr>
              <a:r>
                <a:rPr lang="en-US" sz="2000" kern="1200" dirty="0"/>
                <a:t>Strong partnerships</a:t>
              </a:r>
            </a:p>
          </p:txBody>
        </p:sp>
      </p:grpSp>
      <p:sp>
        <p:nvSpPr>
          <p:cNvPr id="96" name="Chord 95"/>
          <p:cNvSpPr/>
          <p:nvPr/>
        </p:nvSpPr>
        <p:spPr>
          <a:xfrm rot="5400000">
            <a:off x="1889961" y="4365390"/>
            <a:ext cx="594360" cy="585216"/>
          </a:xfrm>
          <a:prstGeom prst="chord">
            <a:avLst>
              <a:gd name="adj1" fmla="val 4800000"/>
              <a:gd name="adj2" fmla="val 16800000"/>
            </a:avLst>
          </a:pr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97" name="Pie 96"/>
          <p:cNvSpPr/>
          <p:nvPr/>
        </p:nvSpPr>
        <p:spPr>
          <a:xfrm rot="5400000">
            <a:off x="1943536" y="4425443"/>
            <a:ext cx="475488" cy="466344"/>
          </a:xfrm>
          <a:prstGeom prst="pie">
            <a:avLst>
              <a:gd name="adj1" fmla="val 5400000"/>
              <a:gd name="adj2" fmla="val 16200000"/>
            </a:avLst>
          </a:prstGeom>
          <a:solidFill>
            <a:schemeClr val="accent4"/>
          </a:solidFill>
          <a:ln>
            <a:solidFill>
              <a:schemeClr val="accent4"/>
            </a:solidFill>
          </a:ln>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grpSp>
        <p:nvGrpSpPr>
          <p:cNvPr id="98" name="Group 97"/>
          <p:cNvGrpSpPr/>
          <p:nvPr/>
        </p:nvGrpSpPr>
        <p:grpSpPr>
          <a:xfrm>
            <a:off x="1881181" y="4109694"/>
            <a:ext cx="4820425" cy="652049"/>
            <a:chOff x="843719" y="2549607"/>
            <a:chExt cx="4820425" cy="864872"/>
          </a:xfrm>
        </p:grpSpPr>
        <p:sp>
          <p:nvSpPr>
            <p:cNvPr id="99" name="Rectangle 98"/>
            <p:cNvSpPr/>
            <p:nvPr/>
          </p:nvSpPr>
          <p:spPr>
            <a:xfrm>
              <a:off x="843719" y="2601679"/>
              <a:ext cx="3928533" cy="8128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0" name="Rectangle 99"/>
            <p:cNvSpPr/>
            <p:nvPr/>
          </p:nvSpPr>
          <p:spPr>
            <a:xfrm>
              <a:off x="1735611" y="2549607"/>
              <a:ext cx="3928533" cy="81280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lvl="0" defTabSz="889000">
                <a:lnSpc>
                  <a:spcPct val="90000"/>
                </a:lnSpc>
                <a:spcBef>
                  <a:spcPct val="0"/>
                </a:spcBef>
                <a:spcAft>
                  <a:spcPct val="35000"/>
                </a:spcAft>
              </a:pPr>
              <a:r>
                <a:rPr lang="en-US" sz="2000" kern="1200" dirty="0"/>
                <a:t>Accurate, reliable information</a:t>
              </a:r>
            </a:p>
          </p:txBody>
        </p:sp>
      </p:grpSp>
      <p:sp>
        <p:nvSpPr>
          <p:cNvPr id="101" name="Chord 100"/>
          <p:cNvSpPr/>
          <p:nvPr/>
        </p:nvSpPr>
        <p:spPr>
          <a:xfrm rot="5400000">
            <a:off x="6971315" y="2382554"/>
            <a:ext cx="596006" cy="585751"/>
          </a:xfrm>
          <a:prstGeom prst="chord">
            <a:avLst>
              <a:gd name="adj1" fmla="val 4800000"/>
              <a:gd name="adj2" fmla="val 16800000"/>
            </a:avLst>
          </a:pr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102" name="Pie 101"/>
          <p:cNvSpPr/>
          <p:nvPr/>
        </p:nvSpPr>
        <p:spPr>
          <a:xfrm rot="5400000">
            <a:off x="7031798" y="2437820"/>
            <a:ext cx="476804" cy="468601"/>
          </a:xfrm>
          <a:prstGeom prst="pie">
            <a:avLst>
              <a:gd name="adj1" fmla="val 5400000"/>
              <a:gd name="adj2" fmla="val 16200000"/>
            </a:avLst>
          </a:prstGeom>
          <a:solidFill>
            <a:schemeClr val="accent5"/>
          </a:solidFill>
          <a:ln>
            <a:solidFill>
              <a:schemeClr val="accent5"/>
            </a:solidFill>
          </a:ln>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grpSp>
        <p:nvGrpSpPr>
          <p:cNvPr id="103" name="Group 102"/>
          <p:cNvGrpSpPr/>
          <p:nvPr/>
        </p:nvGrpSpPr>
        <p:grpSpPr>
          <a:xfrm>
            <a:off x="6934553" y="2135515"/>
            <a:ext cx="4820425" cy="624395"/>
            <a:chOff x="843719" y="2586287"/>
            <a:chExt cx="4820425" cy="828192"/>
          </a:xfrm>
        </p:grpSpPr>
        <p:sp>
          <p:nvSpPr>
            <p:cNvPr id="104" name="Rectangle 103"/>
            <p:cNvSpPr/>
            <p:nvPr/>
          </p:nvSpPr>
          <p:spPr>
            <a:xfrm>
              <a:off x="843719" y="2601679"/>
              <a:ext cx="3928533" cy="8128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5" name="Rectangle 104"/>
            <p:cNvSpPr/>
            <p:nvPr/>
          </p:nvSpPr>
          <p:spPr>
            <a:xfrm>
              <a:off x="1735611" y="2586287"/>
              <a:ext cx="3928533" cy="81280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lvl="0" defTabSz="889000">
                <a:lnSpc>
                  <a:spcPct val="90000"/>
                </a:lnSpc>
                <a:spcBef>
                  <a:spcPct val="0"/>
                </a:spcBef>
                <a:spcAft>
                  <a:spcPct val="35000"/>
                </a:spcAft>
              </a:pPr>
              <a:r>
                <a:rPr lang="en-US" sz="2000" kern="1200" dirty="0"/>
                <a:t>Communication</a:t>
              </a:r>
            </a:p>
          </p:txBody>
        </p:sp>
      </p:grpSp>
      <p:sp>
        <p:nvSpPr>
          <p:cNvPr id="106" name="Chord 105"/>
          <p:cNvSpPr/>
          <p:nvPr/>
        </p:nvSpPr>
        <p:spPr>
          <a:xfrm rot="5400000">
            <a:off x="6970261" y="3366049"/>
            <a:ext cx="594360" cy="585216"/>
          </a:xfrm>
          <a:prstGeom prst="chord">
            <a:avLst>
              <a:gd name="adj1" fmla="val 4800000"/>
              <a:gd name="adj2" fmla="val 16800000"/>
            </a:avLst>
          </a:pr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107" name="Pie 106"/>
          <p:cNvSpPr/>
          <p:nvPr/>
        </p:nvSpPr>
        <p:spPr>
          <a:xfrm rot="5400000">
            <a:off x="7029697" y="3420632"/>
            <a:ext cx="475488" cy="466344"/>
          </a:xfrm>
          <a:prstGeom prst="pie">
            <a:avLst>
              <a:gd name="adj1" fmla="val 5400000"/>
              <a:gd name="adj2" fmla="val 16200000"/>
            </a:avLst>
          </a:prstGeom>
          <a:solidFill>
            <a:schemeClr val="accent3"/>
          </a:solidFill>
          <a:ln>
            <a:solidFill>
              <a:schemeClr val="accent3"/>
            </a:solidFill>
          </a:ln>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grpSp>
        <p:nvGrpSpPr>
          <p:cNvPr id="108" name="Group 107"/>
          <p:cNvGrpSpPr/>
          <p:nvPr/>
        </p:nvGrpSpPr>
        <p:grpSpPr>
          <a:xfrm>
            <a:off x="6934553" y="3100369"/>
            <a:ext cx="4820425" cy="624395"/>
            <a:chOff x="843719" y="2586287"/>
            <a:chExt cx="4820425" cy="828192"/>
          </a:xfrm>
        </p:grpSpPr>
        <p:sp>
          <p:nvSpPr>
            <p:cNvPr id="109" name="Rectangle 108"/>
            <p:cNvSpPr/>
            <p:nvPr/>
          </p:nvSpPr>
          <p:spPr>
            <a:xfrm>
              <a:off x="843719" y="2601679"/>
              <a:ext cx="3928533" cy="8128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0" name="Rectangle 109"/>
            <p:cNvSpPr/>
            <p:nvPr/>
          </p:nvSpPr>
          <p:spPr>
            <a:xfrm>
              <a:off x="1735611" y="2586287"/>
              <a:ext cx="3928533" cy="81280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lvl="0" defTabSz="889000">
                <a:lnSpc>
                  <a:spcPct val="90000"/>
                </a:lnSpc>
                <a:spcBef>
                  <a:spcPct val="0"/>
                </a:spcBef>
                <a:spcAft>
                  <a:spcPct val="35000"/>
                </a:spcAft>
              </a:pPr>
              <a:r>
                <a:rPr lang="en-US" sz="2000" kern="1200" dirty="0"/>
                <a:t>Leadership investment</a:t>
              </a:r>
            </a:p>
          </p:txBody>
        </p:sp>
      </p:grpSp>
    </p:spTree>
    <p:extLst>
      <p:ext uri="{BB962C8B-B14F-4D97-AF65-F5344CB8AC3E}">
        <p14:creationId xmlns:p14="http://schemas.microsoft.com/office/powerpoint/2010/main" val="1982407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2" y="5878315"/>
            <a:ext cx="12328333" cy="1106488"/>
            <a:chOff x="0" y="8817472"/>
            <a:chExt cx="18492499" cy="1659732"/>
          </a:xfrm>
        </p:grpSpPr>
        <p:grpSp>
          <p:nvGrpSpPr>
            <p:cNvPr id="40" name="Group 39"/>
            <p:cNvGrpSpPr/>
            <p:nvPr/>
          </p:nvGrpSpPr>
          <p:grpSpPr>
            <a:xfrm>
              <a:off x="0" y="8817472"/>
              <a:ext cx="18492499" cy="1659732"/>
              <a:chOff x="0" y="8499749"/>
              <a:chExt cx="13869374" cy="1921957"/>
            </a:xfrm>
          </p:grpSpPr>
          <p:sp>
            <p:nvSpPr>
              <p:cNvPr id="44"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596"/>
                <a:endParaRPr lang="ja-JP" altLang="en-US" sz="1200">
                  <a:solidFill>
                    <a:prstClr val="white"/>
                  </a:solidFill>
                </a:endParaRPr>
              </a:p>
            </p:txBody>
          </p:sp>
          <p:sp>
            <p:nvSpPr>
              <p:cNvPr id="45"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596"/>
                <a:endParaRPr lang="ja-JP" altLang="en-US" sz="1200">
                  <a:solidFill>
                    <a:prstClr val="white"/>
                  </a:solidFill>
                </a:endParaRPr>
              </a:p>
            </p:txBody>
          </p:sp>
          <p:pic>
            <p:nvPicPr>
              <p:cNvPr id="46" name="Picture 45"/>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47" name="Picture 46"/>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48" name="Picture 47"/>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499749"/>
                <a:ext cx="1871634" cy="1781174"/>
              </a:xfrm>
              <a:prstGeom prst="rect">
                <a:avLst/>
              </a:prstGeom>
            </p:spPr>
          </p:pic>
          <p:pic>
            <p:nvPicPr>
              <p:cNvPr id="49" name="Picture 48"/>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1" name="Straight Connector 40"/>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52" name="Rectangle 51"/>
          <p:cNvSpPr/>
          <p:nvPr/>
        </p:nvSpPr>
        <p:spPr>
          <a:xfrm>
            <a:off x="1119" y="5405282"/>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596"/>
            <a:endParaRPr lang="en-US" sz="1200" dirty="0">
              <a:solidFill>
                <a:prstClr val="white"/>
              </a:solidFill>
            </a:endParaRPr>
          </a:p>
        </p:txBody>
      </p:sp>
      <p:sp>
        <p:nvSpPr>
          <p:cNvPr id="55" name="Rectangle 54"/>
          <p:cNvSpPr/>
          <p:nvPr/>
        </p:nvSpPr>
        <p:spPr>
          <a:xfrm>
            <a:off x="0" y="165155"/>
            <a:ext cx="12192000" cy="753979"/>
          </a:xfrm>
          <a:prstGeom prst="rect">
            <a:avLst/>
          </a:prstGeom>
          <a:solidFill>
            <a:srgbClr val="073C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596"/>
            <a:r>
              <a:rPr lang="en-US" sz="3200" b="1" dirty="0">
                <a:solidFill>
                  <a:prstClr val="white"/>
                </a:solidFill>
              </a:rPr>
              <a:t>Moving to the Learning Lab</a:t>
            </a:r>
          </a:p>
        </p:txBody>
      </p:sp>
      <p:sp>
        <p:nvSpPr>
          <p:cNvPr id="56" name="Rectangle 55"/>
          <p:cNvSpPr/>
          <p:nvPr/>
        </p:nvSpPr>
        <p:spPr>
          <a:xfrm>
            <a:off x="-1" y="0"/>
            <a:ext cx="12192000" cy="182880"/>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596"/>
            <a:endParaRPr lang="en-US" sz="2845" dirty="0">
              <a:solidFill>
                <a:prstClr val="white"/>
              </a:solidFill>
            </a:endParaRPr>
          </a:p>
        </p:txBody>
      </p:sp>
      <p:sp>
        <p:nvSpPr>
          <p:cNvPr id="18" name="Content Placeholder 2"/>
          <p:cNvSpPr txBox="1">
            <a:spLocks/>
          </p:cNvSpPr>
          <p:nvPr/>
        </p:nvSpPr>
        <p:spPr>
          <a:xfrm>
            <a:off x="4176682" y="2051938"/>
            <a:ext cx="3838634" cy="2900892"/>
          </a:xfrm>
          <a:prstGeom prst="rect">
            <a:avLst/>
          </a:prstGeom>
        </p:spPr>
        <p:txBody>
          <a:bodyPr/>
          <a:lstStyle>
            <a:lvl1pPr marL="0" indent="0" algn="l" defTabSz="1633039" rtl="0" eaLnBrk="1" latinLnBrk="0" hangingPunct="1">
              <a:lnSpc>
                <a:spcPct val="120000"/>
              </a:lnSpc>
              <a:spcBef>
                <a:spcPts val="1200"/>
              </a:spcBef>
              <a:buFont typeface="Arial" panose="020B0604020202020204" pitchFamily="34" charset="0"/>
              <a:buNone/>
              <a:defRPr kumimoji="1" sz="2400" kern="1200" baseline="0">
                <a:solidFill>
                  <a:schemeClr val="tx2"/>
                </a:solidFill>
                <a:latin typeface="+mn-lt"/>
                <a:ea typeface="+mn-ea"/>
                <a:cs typeface="+mn-cs"/>
              </a:defRPr>
            </a:lvl1pPr>
            <a:lvl2pPr marL="1326844" indent="-510325" algn="l" defTabSz="1633039" rtl="0" eaLnBrk="1" latinLnBrk="0" hangingPunct="1">
              <a:spcBef>
                <a:spcPct val="20000"/>
              </a:spcBef>
              <a:buFont typeface="Arial" panose="020B0604020202020204" pitchFamily="34" charset="0"/>
              <a:buChar char="–"/>
              <a:defRPr kumimoji="1" sz="5001" kern="1200">
                <a:solidFill>
                  <a:schemeClr val="tx1"/>
                </a:solidFill>
                <a:latin typeface="+mn-lt"/>
                <a:ea typeface="+mn-ea"/>
                <a:cs typeface="+mn-cs"/>
              </a:defRPr>
            </a:lvl2pPr>
            <a:lvl3pPr marL="2041298" indent="-408259" algn="l" defTabSz="1633039"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3pPr>
            <a:lvl4pPr marL="2857818"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4pPr>
            <a:lvl5pPr marL="3674336"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5pPr>
            <a:lvl6pPr marL="4490857"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6pPr>
            <a:lvl7pPr marL="5307375"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7pPr>
            <a:lvl8pPr marL="6123894"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8pPr>
            <a:lvl9pPr marL="6940413"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9pPr>
          </a:lstStyle>
          <a:p>
            <a:pPr defTabSz="609690" eaLnBrk="0" fontAlgn="base" hangingPunct="0">
              <a:spcAft>
                <a:spcPct val="0"/>
              </a:spcAft>
              <a:buClr>
                <a:srgbClr val="177B2F"/>
              </a:buClr>
              <a:defRPr/>
            </a:pPr>
            <a:endParaRPr lang="en-US" sz="2133" dirty="0">
              <a:solidFill>
                <a:srgbClr val="575050"/>
              </a:solidFill>
              <a:cs typeface="Arial" charset="0"/>
            </a:endParaRPr>
          </a:p>
          <a:p>
            <a:pPr marL="304847" indent="-304847">
              <a:spcAft>
                <a:spcPts val="800"/>
              </a:spcAft>
              <a:buFont typeface="Wingdings 3" panose="05040102010807070707" pitchFamily="18" charset="2"/>
              <a:buChar char=""/>
            </a:pPr>
            <a:endParaRPr lang="en-US" sz="2133" dirty="0">
              <a:solidFill>
                <a:srgbClr val="013B82"/>
              </a:solidFill>
            </a:endParaRPr>
          </a:p>
        </p:txBody>
      </p:sp>
      <p:cxnSp>
        <p:nvCxnSpPr>
          <p:cNvPr id="21" name="Straight Connector 20"/>
          <p:cNvCxnSpPr/>
          <p:nvPr/>
        </p:nvCxnSpPr>
        <p:spPr>
          <a:xfrm>
            <a:off x="669096" y="1069808"/>
            <a:ext cx="1085380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4902643" y="4079431"/>
            <a:ext cx="2386708" cy="1637204"/>
          </a:xfrm>
          <a:prstGeom prst="rect">
            <a:avLst/>
          </a:prstGeom>
        </p:spPr>
      </p:pic>
      <p:pic>
        <p:nvPicPr>
          <p:cNvPr id="24" name="Picture 23" descr="CB_Horiz_Logo_rev.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516178" y="6353267"/>
            <a:ext cx="1441950" cy="354116"/>
          </a:xfrm>
          <a:prstGeom prst="rect">
            <a:avLst/>
          </a:prstGeom>
          <a:blipFill rotWithShape="1">
            <a:blip r:embed="rId8"/>
            <a:stretch>
              <a:fillRect/>
            </a:stretch>
          </a:blipFill>
        </p:spPr>
      </p:pic>
      <p:sp>
        <p:nvSpPr>
          <p:cNvPr id="25" name="Content Placeholder 2"/>
          <p:cNvSpPr txBox="1">
            <a:spLocks/>
          </p:cNvSpPr>
          <p:nvPr/>
        </p:nvSpPr>
        <p:spPr>
          <a:xfrm>
            <a:off x="2534192" y="1430566"/>
            <a:ext cx="7123610" cy="2900892"/>
          </a:xfrm>
          <a:prstGeom prst="rect">
            <a:avLst/>
          </a:prstGeom>
        </p:spPr>
        <p:txBody>
          <a:bodyPr/>
          <a:lstStyle>
            <a:lvl1pPr marL="0" indent="0" algn="l" defTabSz="1633039" rtl="0" eaLnBrk="1" latinLnBrk="0" hangingPunct="1">
              <a:lnSpc>
                <a:spcPct val="120000"/>
              </a:lnSpc>
              <a:spcBef>
                <a:spcPts val="1200"/>
              </a:spcBef>
              <a:buFont typeface="Arial" panose="020B0604020202020204" pitchFamily="34" charset="0"/>
              <a:buNone/>
              <a:defRPr kumimoji="1" sz="2400" kern="1200" baseline="0">
                <a:solidFill>
                  <a:schemeClr val="tx2"/>
                </a:solidFill>
                <a:latin typeface="+mn-lt"/>
                <a:ea typeface="+mn-ea"/>
                <a:cs typeface="+mn-cs"/>
              </a:defRPr>
            </a:lvl1pPr>
            <a:lvl2pPr marL="1326844" indent="-510325" algn="l" defTabSz="1633039" rtl="0" eaLnBrk="1" latinLnBrk="0" hangingPunct="1">
              <a:spcBef>
                <a:spcPct val="20000"/>
              </a:spcBef>
              <a:buFont typeface="Arial" panose="020B0604020202020204" pitchFamily="34" charset="0"/>
              <a:buChar char="–"/>
              <a:defRPr kumimoji="1" sz="5001" kern="1200">
                <a:solidFill>
                  <a:schemeClr val="tx1"/>
                </a:solidFill>
                <a:latin typeface="+mn-lt"/>
                <a:ea typeface="+mn-ea"/>
                <a:cs typeface="+mn-cs"/>
              </a:defRPr>
            </a:lvl2pPr>
            <a:lvl3pPr marL="2041298" indent="-408259" algn="l" defTabSz="1633039"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3pPr>
            <a:lvl4pPr marL="2857818"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4pPr>
            <a:lvl5pPr marL="3674336"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5pPr>
            <a:lvl6pPr marL="4490857"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6pPr>
            <a:lvl7pPr marL="5307375"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7pPr>
            <a:lvl8pPr marL="6123894"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8pPr>
            <a:lvl9pPr marL="6940413" indent="-408259" algn="l" defTabSz="1633039"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9pPr>
          </a:lstStyle>
          <a:p>
            <a:pPr algn="ctr" defTabSz="474181">
              <a:spcBef>
                <a:spcPct val="0"/>
              </a:spcBef>
              <a:spcAft>
                <a:spcPts val="800"/>
              </a:spcAft>
              <a:buClr>
                <a:schemeClr val="accent2"/>
              </a:buClr>
            </a:pPr>
            <a:r>
              <a:rPr lang="en-US" sz="2133" dirty="0">
                <a:solidFill>
                  <a:srgbClr val="575050"/>
                </a:solidFill>
              </a:rPr>
              <a:t>We are now at the end of our presenters’ remarks and will soon move into virtual reflections. This is an opportunity to reflect on and chat about what you just heard.</a:t>
            </a:r>
          </a:p>
          <a:p>
            <a:pPr algn="ctr" defTabSz="474181">
              <a:spcBef>
                <a:spcPct val="0"/>
              </a:spcBef>
              <a:spcAft>
                <a:spcPts val="800"/>
              </a:spcAft>
              <a:buClr>
                <a:schemeClr val="accent2"/>
              </a:buClr>
            </a:pPr>
            <a:endParaRPr lang="en-US" sz="1333" dirty="0">
              <a:solidFill>
                <a:srgbClr val="177B2F"/>
              </a:solidFill>
            </a:endParaRPr>
          </a:p>
          <a:p>
            <a:pPr algn="ctr" defTabSz="474181">
              <a:spcBef>
                <a:spcPct val="0"/>
              </a:spcBef>
              <a:spcAft>
                <a:spcPts val="800"/>
              </a:spcAft>
              <a:buClr>
                <a:schemeClr val="accent2"/>
              </a:buClr>
            </a:pPr>
            <a:r>
              <a:rPr lang="en-US" sz="2133" dirty="0">
                <a:solidFill>
                  <a:srgbClr val="177B2F"/>
                </a:solidFill>
              </a:rPr>
              <a:t>You will experience a screen change as you are </a:t>
            </a:r>
            <a:r>
              <a:rPr lang="en-US" sz="2133" b="1" dirty="0">
                <a:solidFill>
                  <a:srgbClr val="177B2F"/>
                </a:solidFill>
              </a:rPr>
              <a:t>automatically</a:t>
            </a:r>
            <a:r>
              <a:rPr lang="en-US" sz="2133" dirty="0">
                <a:solidFill>
                  <a:srgbClr val="177B2F"/>
                </a:solidFill>
              </a:rPr>
              <a:t> moved into the learning lab</a:t>
            </a:r>
            <a:r>
              <a:rPr lang="en-US" sz="2133" dirty="0">
                <a:solidFill>
                  <a:srgbClr val="013B82"/>
                </a:solidFill>
              </a:rPr>
              <a:t>. </a:t>
            </a:r>
            <a:r>
              <a:rPr lang="en-US" sz="2133" dirty="0">
                <a:solidFill>
                  <a:srgbClr val="177B2F"/>
                </a:solidFill>
              </a:rPr>
              <a:t> </a:t>
            </a:r>
          </a:p>
          <a:p>
            <a:pPr marL="304831" indent="-304831">
              <a:spcAft>
                <a:spcPts val="800"/>
              </a:spcAft>
              <a:buClr>
                <a:schemeClr val="accent2"/>
              </a:buClr>
              <a:buFont typeface="Wingdings 3" panose="05040102010807070707" pitchFamily="18" charset="2"/>
              <a:buChar char=""/>
            </a:pPr>
            <a:endParaRPr lang="en-US" sz="2133" dirty="0"/>
          </a:p>
        </p:txBody>
      </p:sp>
    </p:spTree>
    <p:extLst>
      <p:ext uri="{BB962C8B-B14F-4D97-AF65-F5344CB8AC3E}">
        <p14:creationId xmlns:p14="http://schemas.microsoft.com/office/powerpoint/2010/main" val="295361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79792"/>
            <a:ext cx="12328333" cy="1105010"/>
            <a:chOff x="0" y="8819688"/>
            <a:chExt cx="18492499" cy="1657515"/>
          </a:xfrm>
        </p:grpSpPr>
        <p:grpSp>
          <p:nvGrpSpPr>
            <p:cNvPr id="18" name="Group 17"/>
            <p:cNvGrpSpPr/>
            <p:nvPr/>
          </p:nvGrpSpPr>
          <p:grpSpPr>
            <a:xfrm>
              <a:off x="0" y="8819688"/>
              <a:ext cx="18492499" cy="1657515"/>
              <a:chOff x="0" y="8502316"/>
              <a:chExt cx="13869374" cy="1919390"/>
            </a:xfrm>
          </p:grpSpPr>
          <p:sp>
            <p:nvSpPr>
              <p:cNvPr id="11"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sp>
            <p:nvSpPr>
              <p:cNvPr id="12"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514876"/>
                <a:ext cx="1871634" cy="1781174"/>
              </a:xfrm>
              <a:prstGeom prst="rect">
                <a:avLst/>
              </a:prstGeom>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 name="Straight Connector 3"/>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 y="0"/>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845" dirty="0">
              <a:solidFill>
                <a:prstClr val="white"/>
              </a:solidFill>
            </a:endParaRPr>
          </a:p>
        </p:txBody>
      </p:sp>
      <p:sp>
        <p:nvSpPr>
          <p:cNvPr id="9" name="Rectangle 8"/>
          <p:cNvSpPr/>
          <p:nvPr/>
        </p:nvSpPr>
        <p:spPr>
          <a:xfrm>
            <a:off x="0" y="5406190"/>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133" dirty="0">
              <a:solidFill>
                <a:prstClr val="white"/>
              </a:solidFill>
            </a:endParaRPr>
          </a:p>
        </p:txBody>
      </p:sp>
      <p:pic>
        <p:nvPicPr>
          <p:cNvPr id="24" name="Picture 23"/>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10815079" y="5042273"/>
            <a:ext cx="1383851" cy="949277"/>
          </a:xfrm>
          <a:prstGeom prst="rect">
            <a:avLst/>
          </a:prstGeom>
        </p:spPr>
      </p:pic>
      <p:sp>
        <p:nvSpPr>
          <p:cNvPr id="26" name="Arrow">
            <a:extLst>
              <a:ext uri="{FF2B5EF4-FFF2-40B4-BE49-F238E27FC236}">
                <a16:creationId xmlns:a16="http://schemas.microsoft.com/office/drawing/2014/main" id="{DB93B8B1-C3C0-42D7-8A4F-67815DE57314}"/>
              </a:ext>
            </a:extLst>
          </p:cNvPr>
          <p:cNvSpPr/>
          <p:nvPr/>
        </p:nvSpPr>
        <p:spPr>
          <a:xfrm rot="8144872">
            <a:off x="7636653" y="4338662"/>
            <a:ext cx="1062156" cy="565557"/>
          </a:xfrm>
          <a:custGeom>
            <a:avLst/>
            <a:gdLst/>
            <a:ahLst/>
            <a:cxnLst/>
            <a:rect l="l" t="t" r="r" b="b"/>
            <a:pathLst>
              <a:path w="2552432" h="844980">
                <a:moveTo>
                  <a:pt x="1096673" y="0"/>
                </a:moveTo>
                <a:cubicBezTo>
                  <a:pt x="1563860" y="0"/>
                  <a:pt x="1999370" y="94063"/>
                  <a:pt x="2364420" y="259553"/>
                </a:cubicBezTo>
                <a:lnTo>
                  <a:pt x="2552432" y="35973"/>
                </a:lnTo>
                <a:lnTo>
                  <a:pt x="2523898" y="702522"/>
                </a:lnTo>
                <a:lnTo>
                  <a:pt x="1872125" y="844980"/>
                </a:lnTo>
                <a:lnTo>
                  <a:pt x="2070060" y="609600"/>
                </a:lnTo>
                <a:lnTo>
                  <a:pt x="2063908" y="609600"/>
                </a:lnTo>
                <a:cubicBezTo>
                  <a:pt x="1786087" y="482826"/>
                  <a:pt x="1453714" y="409575"/>
                  <a:pt x="1096673" y="409575"/>
                </a:cubicBezTo>
                <a:cubicBezTo>
                  <a:pt x="758401" y="409575"/>
                  <a:pt x="442270" y="475328"/>
                  <a:pt x="174558" y="592072"/>
                </a:cubicBezTo>
                <a:lnTo>
                  <a:pt x="0" y="189245"/>
                </a:lnTo>
                <a:cubicBezTo>
                  <a:pt x="327110" y="67640"/>
                  <a:pt x="700502" y="0"/>
                  <a:pt x="109667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7" name="Arrow">
            <a:extLst>
              <a:ext uri="{FF2B5EF4-FFF2-40B4-BE49-F238E27FC236}">
                <a16:creationId xmlns:a16="http://schemas.microsoft.com/office/drawing/2014/main" id="{83E3E50E-DA9C-48ED-83FA-17A2F298D99E}"/>
              </a:ext>
            </a:extLst>
          </p:cNvPr>
          <p:cNvSpPr/>
          <p:nvPr/>
        </p:nvSpPr>
        <p:spPr>
          <a:xfrm rot="2182744">
            <a:off x="7584212" y="1282117"/>
            <a:ext cx="1062156" cy="565557"/>
          </a:xfrm>
          <a:custGeom>
            <a:avLst/>
            <a:gdLst/>
            <a:ahLst/>
            <a:cxnLst/>
            <a:rect l="l" t="t" r="r" b="b"/>
            <a:pathLst>
              <a:path w="2552432" h="844980">
                <a:moveTo>
                  <a:pt x="1096673" y="0"/>
                </a:moveTo>
                <a:cubicBezTo>
                  <a:pt x="1563860" y="0"/>
                  <a:pt x="1999370" y="94063"/>
                  <a:pt x="2364420" y="259553"/>
                </a:cubicBezTo>
                <a:lnTo>
                  <a:pt x="2552432" y="35973"/>
                </a:lnTo>
                <a:lnTo>
                  <a:pt x="2523898" y="702522"/>
                </a:lnTo>
                <a:lnTo>
                  <a:pt x="1872125" y="844980"/>
                </a:lnTo>
                <a:lnTo>
                  <a:pt x="2070060" y="609600"/>
                </a:lnTo>
                <a:lnTo>
                  <a:pt x="2063908" y="609600"/>
                </a:lnTo>
                <a:cubicBezTo>
                  <a:pt x="1786087" y="482826"/>
                  <a:pt x="1453714" y="409575"/>
                  <a:pt x="1096673" y="409575"/>
                </a:cubicBezTo>
                <a:cubicBezTo>
                  <a:pt x="758401" y="409575"/>
                  <a:pt x="442270" y="475328"/>
                  <a:pt x="174558" y="592072"/>
                </a:cubicBezTo>
                <a:lnTo>
                  <a:pt x="0" y="189245"/>
                </a:lnTo>
                <a:cubicBezTo>
                  <a:pt x="327110" y="67640"/>
                  <a:pt x="700502" y="0"/>
                  <a:pt x="109667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8" name="Arrow">
            <a:extLst>
              <a:ext uri="{FF2B5EF4-FFF2-40B4-BE49-F238E27FC236}">
                <a16:creationId xmlns:a16="http://schemas.microsoft.com/office/drawing/2014/main" id="{D92AC70D-F13B-4EFC-A119-FEE1521B51DE}"/>
              </a:ext>
            </a:extLst>
          </p:cNvPr>
          <p:cNvSpPr/>
          <p:nvPr/>
        </p:nvSpPr>
        <p:spPr>
          <a:xfrm rot="12788860">
            <a:off x="3435962" y="4355287"/>
            <a:ext cx="1062156" cy="565557"/>
          </a:xfrm>
          <a:custGeom>
            <a:avLst/>
            <a:gdLst/>
            <a:ahLst/>
            <a:cxnLst/>
            <a:rect l="l" t="t" r="r" b="b"/>
            <a:pathLst>
              <a:path w="2552432" h="844980">
                <a:moveTo>
                  <a:pt x="1096673" y="0"/>
                </a:moveTo>
                <a:cubicBezTo>
                  <a:pt x="1563860" y="0"/>
                  <a:pt x="1999370" y="94063"/>
                  <a:pt x="2364420" y="259553"/>
                </a:cubicBezTo>
                <a:lnTo>
                  <a:pt x="2552432" y="35973"/>
                </a:lnTo>
                <a:lnTo>
                  <a:pt x="2523898" y="702522"/>
                </a:lnTo>
                <a:lnTo>
                  <a:pt x="1872125" y="844980"/>
                </a:lnTo>
                <a:lnTo>
                  <a:pt x="2070060" y="609600"/>
                </a:lnTo>
                <a:lnTo>
                  <a:pt x="2063908" y="609600"/>
                </a:lnTo>
                <a:cubicBezTo>
                  <a:pt x="1786087" y="482826"/>
                  <a:pt x="1453714" y="409575"/>
                  <a:pt x="1096673" y="409575"/>
                </a:cubicBezTo>
                <a:cubicBezTo>
                  <a:pt x="758401" y="409575"/>
                  <a:pt x="442270" y="475328"/>
                  <a:pt x="174558" y="592072"/>
                </a:cubicBezTo>
                <a:lnTo>
                  <a:pt x="0" y="189245"/>
                </a:lnTo>
                <a:cubicBezTo>
                  <a:pt x="327110" y="67640"/>
                  <a:pt x="700502" y="0"/>
                  <a:pt x="109667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9" name="Arrow">
            <a:extLst>
              <a:ext uri="{FF2B5EF4-FFF2-40B4-BE49-F238E27FC236}">
                <a16:creationId xmlns:a16="http://schemas.microsoft.com/office/drawing/2014/main" id="{6466D8E6-C2FE-4FDD-AFE1-C7B479D502F4}"/>
              </a:ext>
            </a:extLst>
          </p:cNvPr>
          <p:cNvSpPr/>
          <p:nvPr/>
        </p:nvSpPr>
        <p:spPr>
          <a:xfrm rot="18714104">
            <a:off x="3421286" y="1381867"/>
            <a:ext cx="1062156" cy="565557"/>
          </a:xfrm>
          <a:custGeom>
            <a:avLst/>
            <a:gdLst/>
            <a:ahLst/>
            <a:cxnLst/>
            <a:rect l="l" t="t" r="r" b="b"/>
            <a:pathLst>
              <a:path w="2552432" h="844980">
                <a:moveTo>
                  <a:pt x="1096673" y="0"/>
                </a:moveTo>
                <a:cubicBezTo>
                  <a:pt x="1563860" y="0"/>
                  <a:pt x="1999370" y="94063"/>
                  <a:pt x="2364420" y="259553"/>
                </a:cubicBezTo>
                <a:lnTo>
                  <a:pt x="2552432" y="35973"/>
                </a:lnTo>
                <a:lnTo>
                  <a:pt x="2523898" y="702522"/>
                </a:lnTo>
                <a:lnTo>
                  <a:pt x="1872125" y="844980"/>
                </a:lnTo>
                <a:lnTo>
                  <a:pt x="2070060" y="609600"/>
                </a:lnTo>
                <a:lnTo>
                  <a:pt x="2063908" y="609600"/>
                </a:lnTo>
                <a:cubicBezTo>
                  <a:pt x="1786087" y="482826"/>
                  <a:pt x="1453714" y="409575"/>
                  <a:pt x="1096673" y="409575"/>
                </a:cubicBezTo>
                <a:cubicBezTo>
                  <a:pt x="758401" y="409575"/>
                  <a:pt x="442270" y="475328"/>
                  <a:pt x="174558" y="592072"/>
                </a:cubicBezTo>
                <a:lnTo>
                  <a:pt x="0" y="189245"/>
                </a:lnTo>
                <a:cubicBezTo>
                  <a:pt x="327110" y="67640"/>
                  <a:pt x="700502" y="0"/>
                  <a:pt x="109667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0" name="Needs Assessment">
            <a:extLst>
              <a:ext uri="{FF2B5EF4-FFF2-40B4-BE49-F238E27FC236}">
                <a16:creationId xmlns:a16="http://schemas.microsoft.com/office/drawing/2014/main" id="{19A8A40A-655A-4DA5-9B2B-4C0E6B7A5E39}"/>
              </a:ext>
            </a:extLst>
          </p:cNvPr>
          <p:cNvSpPr>
            <a:spLocks noChangeAspect="1"/>
          </p:cNvSpPr>
          <p:nvPr/>
        </p:nvSpPr>
        <p:spPr>
          <a:xfrm>
            <a:off x="4659321" y="472675"/>
            <a:ext cx="2852928" cy="1344342"/>
          </a:xfrm>
          <a:prstGeom prst="roundRect">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B4A67"/>
              </a:solidFill>
            </a:endParaRPr>
          </a:p>
        </p:txBody>
      </p:sp>
      <p:grpSp>
        <p:nvGrpSpPr>
          <p:cNvPr id="31" name="Group 30">
            <a:extLst>
              <a:ext uri="{FF2B5EF4-FFF2-40B4-BE49-F238E27FC236}">
                <a16:creationId xmlns:a16="http://schemas.microsoft.com/office/drawing/2014/main" id="{6DB18D98-6DD0-4E5A-8B0E-CC6CBCC17823}"/>
              </a:ext>
            </a:extLst>
          </p:cNvPr>
          <p:cNvGrpSpPr/>
          <p:nvPr/>
        </p:nvGrpSpPr>
        <p:grpSpPr>
          <a:xfrm>
            <a:off x="5684345" y="550275"/>
            <a:ext cx="808333" cy="628388"/>
            <a:chOff x="1363663" y="754931"/>
            <a:chExt cx="203200" cy="203200"/>
          </a:xfrm>
          <a:solidFill>
            <a:schemeClr val="accent1"/>
          </a:solidFill>
        </p:grpSpPr>
        <p:sp>
          <p:nvSpPr>
            <p:cNvPr id="32" name="Freeform 348">
              <a:extLst>
                <a:ext uri="{FF2B5EF4-FFF2-40B4-BE49-F238E27FC236}">
                  <a16:creationId xmlns:a16="http://schemas.microsoft.com/office/drawing/2014/main" id="{FC9DF153-8E5E-4191-9B61-CB8ECB1E04EC}"/>
                </a:ext>
              </a:extLst>
            </p:cNvPr>
            <p:cNvSpPr>
              <a:spLocks/>
            </p:cNvSpPr>
            <p:nvPr/>
          </p:nvSpPr>
          <p:spPr bwMode="auto">
            <a:xfrm>
              <a:off x="1427163" y="805731"/>
              <a:ext cx="76200" cy="152400"/>
            </a:xfrm>
            <a:custGeom>
              <a:avLst/>
              <a:gdLst>
                <a:gd name="T0" fmla="*/ 16 w 24"/>
                <a:gd name="T1" fmla="*/ 0 h 48"/>
                <a:gd name="T2" fmla="*/ 8 w 24"/>
                <a:gd name="T3" fmla="*/ 0 h 48"/>
                <a:gd name="T4" fmla="*/ 0 w 24"/>
                <a:gd name="T5" fmla="*/ 8 h 48"/>
                <a:gd name="T6" fmla="*/ 0 w 24"/>
                <a:gd name="T7" fmla="*/ 24 h 48"/>
                <a:gd name="T8" fmla="*/ 4 w 24"/>
                <a:gd name="T9" fmla="*/ 24 h 48"/>
                <a:gd name="T10" fmla="*/ 4 w 24"/>
                <a:gd name="T11" fmla="*/ 48 h 48"/>
                <a:gd name="T12" fmla="*/ 20 w 24"/>
                <a:gd name="T13" fmla="*/ 48 h 48"/>
                <a:gd name="T14" fmla="*/ 20 w 24"/>
                <a:gd name="T15" fmla="*/ 24 h 48"/>
                <a:gd name="T16" fmla="*/ 24 w 24"/>
                <a:gd name="T17" fmla="*/ 24 h 48"/>
                <a:gd name="T18" fmla="*/ 24 w 24"/>
                <a:gd name="T19" fmla="*/ 8 h 48"/>
                <a:gd name="T20" fmla="*/ 16 w 24"/>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48">
                  <a:moveTo>
                    <a:pt x="16" y="0"/>
                  </a:moveTo>
                  <a:cubicBezTo>
                    <a:pt x="8" y="0"/>
                    <a:pt x="8" y="0"/>
                    <a:pt x="8" y="0"/>
                  </a:cubicBezTo>
                  <a:cubicBezTo>
                    <a:pt x="4" y="0"/>
                    <a:pt x="0" y="4"/>
                    <a:pt x="0" y="8"/>
                  </a:cubicBezTo>
                  <a:cubicBezTo>
                    <a:pt x="0" y="24"/>
                    <a:pt x="0" y="24"/>
                    <a:pt x="0" y="24"/>
                  </a:cubicBezTo>
                  <a:cubicBezTo>
                    <a:pt x="4" y="24"/>
                    <a:pt x="4" y="24"/>
                    <a:pt x="4" y="24"/>
                  </a:cubicBezTo>
                  <a:cubicBezTo>
                    <a:pt x="4" y="48"/>
                    <a:pt x="4" y="48"/>
                    <a:pt x="4" y="48"/>
                  </a:cubicBezTo>
                  <a:cubicBezTo>
                    <a:pt x="20" y="48"/>
                    <a:pt x="20" y="48"/>
                    <a:pt x="20" y="48"/>
                  </a:cubicBezTo>
                  <a:cubicBezTo>
                    <a:pt x="20" y="24"/>
                    <a:pt x="20" y="24"/>
                    <a:pt x="20" y="24"/>
                  </a:cubicBezTo>
                  <a:cubicBezTo>
                    <a:pt x="24" y="24"/>
                    <a:pt x="24" y="24"/>
                    <a:pt x="24" y="24"/>
                  </a:cubicBezTo>
                  <a:cubicBezTo>
                    <a:pt x="24" y="8"/>
                    <a:pt x="24" y="8"/>
                    <a:pt x="24" y="8"/>
                  </a:cubicBezTo>
                  <a:cubicBezTo>
                    <a:pt x="24" y="4"/>
                    <a:pt x="20" y="0"/>
                    <a:pt x="16" y="0"/>
                  </a:cubicBezTo>
                  <a:close/>
                </a:path>
              </a:pathLst>
            </a:custGeom>
            <a:grpFill/>
            <a:ln w="19050">
              <a:noFill/>
              <a:round/>
              <a:headEnd/>
              <a:tailEnd/>
            </a:ln>
            <a:extLst/>
          </p:spPr>
          <p:txBody>
            <a:bodyPr vert="horz" wrap="square" lIns="91440" tIns="45720" rIns="91440" bIns="45720" numCol="1" anchor="t" anchorCtr="0" compatLnSpc="1">
              <a:prstTxWarp prst="textNoShape">
                <a:avLst/>
              </a:prstTxWarp>
            </a:bodyPr>
            <a:lstStyle/>
            <a:p>
              <a:endParaRPr lang="th-TH"/>
            </a:p>
          </p:txBody>
        </p:sp>
        <p:sp>
          <p:nvSpPr>
            <p:cNvPr id="33" name="Oval 349">
              <a:extLst>
                <a:ext uri="{FF2B5EF4-FFF2-40B4-BE49-F238E27FC236}">
                  <a16:creationId xmlns:a16="http://schemas.microsoft.com/office/drawing/2014/main" id="{1A243B49-5370-4CBF-A823-EF51EF41887D}"/>
                </a:ext>
              </a:extLst>
            </p:cNvPr>
            <p:cNvSpPr>
              <a:spLocks noChangeArrowheads="1"/>
            </p:cNvSpPr>
            <p:nvPr/>
          </p:nvSpPr>
          <p:spPr bwMode="auto">
            <a:xfrm>
              <a:off x="1446213" y="754931"/>
              <a:ext cx="38100" cy="38100"/>
            </a:xfrm>
            <a:prstGeom prst="ellipse">
              <a:avLst/>
            </a:prstGeom>
            <a:grpFill/>
            <a:ln w="19050">
              <a:noFill/>
              <a:round/>
              <a:headEnd/>
              <a:tailEnd/>
            </a:ln>
            <a:extLst/>
          </p:spPr>
          <p:txBody>
            <a:bodyPr vert="horz" wrap="square" lIns="91440" tIns="45720" rIns="91440" bIns="45720" numCol="1" anchor="t" anchorCtr="0" compatLnSpc="1">
              <a:prstTxWarp prst="textNoShape">
                <a:avLst/>
              </a:prstTxWarp>
            </a:bodyPr>
            <a:lstStyle/>
            <a:p>
              <a:endParaRPr lang="th-TH"/>
            </a:p>
          </p:txBody>
        </p:sp>
        <p:sp>
          <p:nvSpPr>
            <p:cNvPr id="34" name="Oval 350">
              <a:extLst>
                <a:ext uri="{FF2B5EF4-FFF2-40B4-BE49-F238E27FC236}">
                  <a16:creationId xmlns:a16="http://schemas.microsoft.com/office/drawing/2014/main" id="{0BF8FF19-BAB4-488E-AC94-74AD2506E4DB}"/>
                </a:ext>
              </a:extLst>
            </p:cNvPr>
            <p:cNvSpPr>
              <a:spLocks noChangeArrowheads="1"/>
            </p:cNvSpPr>
            <p:nvPr/>
          </p:nvSpPr>
          <p:spPr bwMode="auto">
            <a:xfrm>
              <a:off x="1528763" y="780331"/>
              <a:ext cx="25400" cy="25400"/>
            </a:xfrm>
            <a:prstGeom prst="ellipse">
              <a:avLst/>
            </a:prstGeom>
            <a:grpFill/>
            <a:ln w="19050">
              <a:noFill/>
              <a:round/>
              <a:headEnd/>
              <a:tailEnd/>
            </a:ln>
            <a:extLst/>
          </p:spPr>
          <p:txBody>
            <a:bodyPr vert="horz" wrap="square" lIns="91440" tIns="45720" rIns="91440" bIns="45720" numCol="1" anchor="t" anchorCtr="0" compatLnSpc="1">
              <a:prstTxWarp prst="textNoShape">
                <a:avLst/>
              </a:prstTxWarp>
            </a:bodyPr>
            <a:lstStyle/>
            <a:p>
              <a:endParaRPr lang="th-TH"/>
            </a:p>
          </p:txBody>
        </p:sp>
        <p:sp>
          <p:nvSpPr>
            <p:cNvPr id="35" name="Freeform 351">
              <a:extLst>
                <a:ext uri="{FF2B5EF4-FFF2-40B4-BE49-F238E27FC236}">
                  <a16:creationId xmlns:a16="http://schemas.microsoft.com/office/drawing/2014/main" id="{D757D0D8-C074-4115-BB6E-F3A33BAEA386}"/>
                </a:ext>
              </a:extLst>
            </p:cNvPr>
            <p:cNvSpPr>
              <a:spLocks/>
            </p:cNvSpPr>
            <p:nvPr/>
          </p:nvSpPr>
          <p:spPr bwMode="auto">
            <a:xfrm>
              <a:off x="1516063" y="818431"/>
              <a:ext cx="50800" cy="114300"/>
            </a:xfrm>
            <a:custGeom>
              <a:avLst/>
              <a:gdLst>
                <a:gd name="T0" fmla="*/ 12 w 16"/>
                <a:gd name="T1" fmla="*/ 0 h 36"/>
                <a:gd name="T2" fmla="*/ 4 w 16"/>
                <a:gd name="T3" fmla="*/ 0 h 36"/>
                <a:gd name="T4" fmla="*/ 0 w 16"/>
                <a:gd name="T5" fmla="*/ 4 h 36"/>
                <a:gd name="T6" fmla="*/ 0 w 16"/>
                <a:gd name="T7" fmla="*/ 20 h 36"/>
                <a:gd name="T8" fmla="*/ 4 w 16"/>
                <a:gd name="T9" fmla="*/ 20 h 36"/>
                <a:gd name="T10" fmla="*/ 4 w 16"/>
                <a:gd name="T11" fmla="*/ 36 h 36"/>
                <a:gd name="T12" fmla="*/ 12 w 16"/>
                <a:gd name="T13" fmla="*/ 36 h 36"/>
                <a:gd name="T14" fmla="*/ 12 w 16"/>
                <a:gd name="T15" fmla="*/ 20 h 36"/>
                <a:gd name="T16" fmla="*/ 16 w 16"/>
                <a:gd name="T17" fmla="*/ 20 h 36"/>
                <a:gd name="T18" fmla="*/ 16 w 16"/>
                <a:gd name="T19" fmla="*/ 4 h 36"/>
                <a:gd name="T20" fmla="*/ 12 w 16"/>
                <a:gd name="T2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2" y="0"/>
                  </a:moveTo>
                  <a:cubicBezTo>
                    <a:pt x="4" y="0"/>
                    <a:pt x="4" y="0"/>
                    <a:pt x="4" y="0"/>
                  </a:cubicBezTo>
                  <a:cubicBezTo>
                    <a:pt x="2" y="0"/>
                    <a:pt x="0" y="2"/>
                    <a:pt x="0" y="4"/>
                  </a:cubicBezTo>
                  <a:cubicBezTo>
                    <a:pt x="0" y="20"/>
                    <a:pt x="0" y="20"/>
                    <a:pt x="0" y="20"/>
                  </a:cubicBezTo>
                  <a:cubicBezTo>
                    <a:pt x="4" y="20"/>
                    <a:pt x="4" y="20"/>
                    <a:pt x="4" y="20"/>
                  </a:cubicBezTo>
                  <a:cubicBezTo>
                    <a:pt x="4" y="36"/>
                    <a:pt x="4" y="36"/>
                    <a:pt x="4" y="36"/>
                  </a:cubicBezTo>
                  <a:cubicBezTo>
                    <a:pt x="12" y="36"/>
                    <a:pt x="12" y="36"/>
                    <a:pt x="12" y="36"/>
                  </a:cubicBezTo>
                  <a:cubicBezTo>
                    <a:pt x="12" y="20"/>
                    <a:pt x="12" y="20"/>
                    <a:pt x="12" y="20"/>
                  </a:cubicBezTo>
                  <a:cubicBezTo>
                    <a:pt x="16" y="20"/>
                    <a:pt x="16" y="20"/>
                    <a:pt x="16" y="20"/>
                  </a:cubicBezTo>
                  <a:cubicBezTo>
                    <a:pt x="16" y="4"/>
                    <a:pt x="16" y="4"/>
                    <a:pt x="16" y="4"/>
                  </a:cubicBezTo>
                  <a:cubicBezTo>
                    <a:pt x="16" y="2"/>
                    <a:pt x="14" y="0"/>
                    <a:pt x="12" y="0"/>
                  </a:cubicBezTo>
                  <a:close/>
                </a:path>
              </a:pathLst>
            </a:custGeom>
            <a:grpFill/>
            <a:ln w="19050">
              <a:noFill/>
              <a:round/>
              <a:headEnd/>
              <a:tailEnd/>
            </a:ln>
            <a:extLst/>
          </p:spPr>
          <p:txBody>
            <a:bodyPr vert="horz" wrap="square" lIns="91440" tIns="45720" rIns="91440" bIns="45720" numCol="1" anchor="t" anchorCtr="0" compatLnSpc="1">
              <a:prstTxWarp prst="textNoShape">
                <a:avLst/>
              </a:prstTxWarp>
            </a:bodyPr>
            <a:lstStyle/>
            <a:p>
              <a:endParaRPr lang="th-TH"/>
            </a:p>
          </p:txBody>
        </p:sp>
        <p:sp>
          <p:nvSpPr>
            <p:cNvPr id="36" name="Oval 352">
              <a:extLst>
                <a:ext uri="{FF2B5EF4-FFF2-40B4-BE49-F238E27FC236}">
                  <a16:creationId xmlns:a16="http://schemas.microsoft.com/office/drawing/2014/main" id="{0995B629-61CD-4838-BBB9-84248C1F20C5}"/>
                </a:ext>
              </a:extLst>
            </p:cNvPr>
            <p:cNvSpPr>
              <a:spLocks noChangeArrowheads="1"/>
            </p:cNvSpPr>
            <p:nvPr/>
          </p:nvSpPr>
          <p:spPr bwMode="auto">
            <a:xfrm>
              <a:off x="1376363" y="780331"/>
              <a:ext cx="25400" cy="25400"/>
            </a:xfrm>
            <a:prstGeom prst="ellipse">
              <a:avLst/>
            </a:prstGeom>
            <a:grpFill/>
            <a:ln w="19050">
              <a:noFill/>
              <a:round/>
              <a:headEnd/>
              <a:tailEnd/>
            </a:ln>
            <a:extLst/>
          </p:spPr>
          <p:txBody>
            <a:bodyPr vert="horz" wrap="square" lIns="91440" tIns="45720" rIns="91440" bIns="45720" numCol="1" anchor="t" anchorCtr="0" compatLnSpc="1">
              <a:prstTxWarp prst="textNoShape">
                <a:avLst/>
              </a:prstTxWarp>
            </a:bodyPr>
            <a:lstStyle/>
            <a:p>
              <a:endParaRPr lang="th-TH"/>
            </a:p>
          </p:txBody>
        </p:sp>
        <p:sp>
          <p:nvSpPr>
            <p:cNvPr id="37" name="Freeform 353">
              <a:extLst>
                <a:ext uri="{FF2B5EF4-FFF2-40B4-BE49-F238E27FC236}">
                  <a16:creationId xmlns:a16="http://schemas.microsoft.com/office/drawing/2014/main" id="{0963DD32-BD54-45C9-A1F8-CC374E86D571}"/>
                </a:ext>
              </a:extLst>
            </p:cNvPr>
            <p:cNvSpPr>
              <a:spLocks/>
            </p:cNvSpPr>
            <p:nvPr/>
          </p:nvSpPr>
          <p:spPr bwMode="auto">
            <a:xfrm>
              <a:off x="1363663" y="818431"/>
              <a:ext cx="50800" cy="114300"/>
            </a:xfrm>
            <a:custGeom>
              <a:avLst/>
              <a:gdLst>
                <a:gd name="T0" fmla="*/ 12 w 16"/>
                <a:gd name="T1" fmla="*/ 0 h 36"/>
                <a:gd name="T2" fmla="*/ 4 w 16"/>
                <a:gd name="T3" fmla="*/ 0 h 36"/>
                <a:gd name="T4" fmla="*/ 0 w 16"/>
                <a:gd name="T5" fmla="*/ 4 h 36"/>
                <a:gd name="T6" fmla="*/ 0 w 16"/>
                <a:gd name="T7" fmla="*/ 20 h 36"/>
                <a:gd name="T8" fmla="*/ 4 w 16"/>
                <a:gd name="T9" fmla="*/ 20 h 36"/>
                <a:gd name="T10" fmla="*/ 4 w 16"/>
                <a:gd name="T11" fmla="*/ 36 h 36"/>
                <a:gd name="T12" fmla="*/ 12 w 16"/>
                <a:gd name="T13" fmla="*/ 36 h 36"/>
                <a:gd name="T14" fmla="*/ 12 w 16"/>
                <a:gd name="T15" fmla="*/ 20 h 36"/>
                <a:gd name="T16" fmla="*/ 16 w 16"/>
                <a:gd name="T17" fmla="*/ 20 h 36"/>
                <a:gd name="T18" fmla="*/ 16 w 16"/>
                <a:gd name="T19" fmla="*/ 4 h 36"/>
                <a:gd name="T20" fmla="*/ 12 w 16"/>
                <a:gd name="T2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2" y="0"/>
                  </a:moveTo>
                  <a:cubicBezTo>
                    <a:pt x="4" y="0"/>
                    <a:pt x="4" y="0"/>
                    <a:pt x="4" y="0"/>
                  </a:cubicBezTo>
                  <a:cubicBezTo>
                    <a:pt x="2" y="0"/>
                    <a:pt x="0" y="2"/>
                    <a:pt x="0" y="4"/>
                  </a:cubicBezTo>
                  <a:cubicBezTo>
                    <a:pt x="0" y="20"/>
                    <a:pt x="0" y="20"/>
                    <a:pt x="0" y="20"/>
                  </a:cubicBezTo>
                  <a:cubicBezTo>
                    <a:pt x="4" y="20"/>
                    <a:pt x="4" y="20"/>
                    <a:pt x="4" y="20"/>
                  </a:cubicBezTo>
                  <a:cubicBezTo>
                    <a:pt x="4" y="36"/>
                    <a:pt x="4" y="36"/>
                    <a:pt x="4" y="36"/>
                  </a:cubicBezTo>
                  <a:cubicBezTo>
                    <a:pt x="12" y="36"/>
                    <a:pt x="12" y="36"/>
                    <a:pt x="12" y="36"/>
                  </a:cubicBezTo>
                  <a:cubicBezTo>
                    <a:pt x="12" y="20"/>
                    <a:pt x="12" y="20"/>
                    <a:pt x="12" y="20"/>
                  </a:cubicBezTo>
                  <a:cubicBezTo>
                    <a:pt x="16" y="20"/>
                    <a:pt x="16" y="20"/>
                    <a:pt x="16" y="20"/>
                  </a:cubicBezTo>
                  <a:cubicBezTo>
                    <a:pt x="16" y="4"/>
                    <a:pt x="16" y="4"/>
                    <a:pt x="16" y="4"/>
                  </a:cubicBezTo>
                  <a:cubicBezTo>
                    <a:pt x="16" y="2"/>
                    <a:pt x="14" y="0"/>
                    <a:pt x="12" y="0"/>
                  </a:cubicBezTo>
                  <a:close/>
                </a:path>
              </a:pathLst>
            </a:custGeom>
            <a:grpFill/>
            <a:ln w="19050">
              <a:noFill/>
              <a:round/>
              <a:headEnd/>
              <a:tailEnd/>
            </a:ln>
            <a:extLst/>
          </p:spPr>
          <p:txBody>
            <a:bodyPr vert="horz" wrap="square" lIns="91440" tIns="45720" rIns="91440" bIns="45720" numCol="1" anchor="t" anchorCtr="0" compatLnSpc="1">
              <a:prstTxWarp prst="textNoShape">
                <a:avLst/>
              </a:prstTxWarp>
            </a:bodyPr>
            <a:lstStyle/>
            <a:p>
              <a:endParaRPr lang="th-TH"/>
            </a:p>
          </p:txBody>
        </p:sp>
      </p:grpSp>
      <p:grpSp>
        <p:nvGrpSpPr>
          <p:cNvPr id="38" name="Group 37"/>
          <p:cNvGrpSpPr/>
          <p:nvPr/>
        </p:nvGrpSpPr>
        <p:grpSpPr>
          <a:xfrm>
            <a:off x="7362588" y="2286932"/>
            <a:ext cx="2852928" cy="1755648"/>
            <a:chOff x="3127808" y="455503"/>
            <a:chExt cx="2852928" cy="1755648"/>
          </a:xfrm>
        </p:grpSpPr>
        <p:sp>
          <p:nvSpPr>
            <p:cNvPr id="39" name="Needs Assessment">
              <a:extLst>
                <a:ext uri="{FF2B5EF4-FFF2-40B4-BE49-F238E27FC236}">
                  <a16:creationId xmlns:a16="http://schemas.microsoft.com/office/drawing/2014/main" id="{19A8A40A-655A-4DA5-9B2B-4C0E6B7A5E39}"/>
                </a:ext>
              </a:extLst>
            </p:cNvPr>
            <p:cNvSpPr>
              <a:spLocks noChangeAspect="1"/>
            </p:cNvSpPr>
            <p:nvPr/>
          </p:nvSpPr>
          <p:spPr>
            <a:xfrm>
              <a:off x="3127808" y="455503"/>
              <a:ext cx="2852928" cy="175564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B4A67"/>
                </a:solidFill>
              </a:endParaRPr>
            </a:p>
            <a:p>
              <a:pPr algn="ctr"/>
              <a:endParaRPr lang="en-US" sz="2800" b="1" dirty="0">
                <a:solidFill>
                  <a:schemeClr val="tx1"/>
                </a:solidFill>
              </a:endParaRPr>
            </a:p>
          </p:txBody>
        </p:sp>
        <p:grpSp>
          <p:nvGrpSpPr>
            <p:cNvPr id="40" name="Group 39">
              <a:extLst>
                <a:ext uri="{FF2B5EF4-FFF2-40B4-BE49-F238E27FC236}">
                  <a16:creationId xmlns:a16="http://schemas.microsoft.com/office/drawing/2014/main" id="{6DB18D98-6DD0-4E5A-8B0E-CC6CBCC17823}"/>
                </a:ext>
              </a:extLst>
            </p:cNvPr>
            <p:cNvGrpSpPr/>
            <p:nvPr/>
          </p:nvGrpSpPr>
          <p:grpSpPr>
            <a:xfrm>
              <a:off x="4152831" y="624154"/>
              <a:ext cx="808333" cy="628388"/>
              <a:chOff x="1363663" y="784374"/>
              <a:chExt cx="203200" cy="203200"/>
            </a:xfrm>
            <a:solidFill>
              <a:srgbClr val="4B4A67"/>
            </a:solidFill>
          </p:grpSpPr>
          <p:sp>
            <p:nvSpPr>
              <p:cNvPr id="41" name="Freeform 348">
                <a:extLst>
                  <a:ext uri="{FF2B5EF4-FFF2-40B4-BE49-F238E27FC236}">
                    <a16:creationId xmlns:a16="http://schemas.microsoft.com/office/drawing/2014/main" id="{FC9DF153-8E5E-4191-9B61-CB8ECB1E04EC}"/>
                  </a:ext>
                </a:extLst>
              </p:cNvPr>
              <p:cNvSpPr>
                <a:spLocks/>
              </p:cNvSpPr>
              <p:nvPr/>
            </p:nvSpPr>
            <p:spPr bwMode="auto">
              <a:xfrm>
                <a:off x="1427163" y="835174"/>
                <a:ext cx="76200" cy="152400"/>
              </a:xfrm>
              <a:custGeom>
                <a:avLst/>
                <a:gdLst>
                  <a:gd name="T0" fmla="*/ 16 w 24"/>
                  <a:gd name="T1" fmla="*/ 0 h 48"/>
                  <a:gd name="T2" fmla="*/ 8 w 24"/>
                  <a:gd name="T3" fmla="*/ 0 h 48"/>
                  <a:gd name="T4" fmla="*/ 0 w 24"/>
                  <a:gd name="T5" fmla="*/ 8 h 48"/>
                  <a:gd name="T6" fmla="*/ 0 w 24"/>
                  <a:gd name="T7" fmla="*/ 24 h 48"/>
                  <a:gd name="T8" fmla="*/ 4 w 24"/>
                  <a:gd name="T9" fmla="*/ 24 h 48"/>
                  <a:gd name="T10" fmla="*/ 4 w 24"/>
                  <a:gd name="T11" fmla="*/ 48 h 48"/>
                  <a:gd name="T12" fmla="*/ 20 w 24"/>
                  <a:gd name="T13" fmla="*/ 48 h 48"/>
                  <a:gd name="T14" fmla="*/ 20 w 24"/>
                  <a:gd name="T15" fmla="*/ 24 h 48"/>
                  <a:gd name="T16" fmla="*/ 24 w 24"/>
                  <a:gd name="T17" fmla="*/ 24 h 48"/>
                  <a:gd name="T18" fmla="*/ 24 w 24"/>
                  <a:gd name="T19" fmla="*/ 8 h 48"/>
                  <a:gd name="T20" fmla="*/ 16 w 24"/>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48">
                    <a:moveTo>
                      <a:pt x="16" y="0"/>
                    </a:moveTo>
                    <a:cubicBezTo>
                      <a:pt x="8" y="0"/>
                      <a:pt x="8" y="0"/>
                      <a:pt x="8" y="0"/>
                    </a:cubicBezTo>
                    <a:cubicBezTo>
                      <a:pt x="4" y="0"/>
                      <a:pt x="0" y="4"/>
                      <a:pt x="0" y="8"/>
                    </a:cubicBezTo>
                    <a:cubicBezTo>
                      <a:pt x="0" y="24"/>
                      <a:pt x="0" y="24"/>
                      <a:pt x="0" y="24"/>
                    </a:cubicBezTo>
                    <a:cubicBezTo>
                      <a:pt x="4" y="24"/>
                      <a:pt x="4" y="24"/>
                      <a:pt x="4" y="24"/>
                    </a:cubicBezTo>
                    <a:cubicBezTo>
                      <a:pt x="4" y="48"/>
                      <a:pt x="4" y="48"/>
                      <a:pt x="4" y="48"/>
                    </a:cubicBezTo>
                    <a:cubicBezTo>
                      <a:pt x="20" y="48"/>
                      <a:pt x="20" y="48"/>
                      <a:pt x="20" y="48"/>
                    </a:cubicBezTo>
                    <a:cubicBezTo>
                      <a:pt x="20" y="24"/>
                      <a:pt x="20" y="24"/>
                      <a:pt x="20" y="24"/>
                    </a:cubicBezTo>
                    <a:cubicBezTo>
                      <a:pt x="24" y="24"/>
                      <a:pt x="24" y="24"/>
                      <a:pt x="24" y="24"/>
                    </a:cubicBezTo>
                    <a:cubicBezTo>
                      <a:pt x="24" y="8"/>
                      <a:pt x="24" y="8"/>
                      <a:pt x="24" y="8"/>
                    </a:cubicBezTo>
                    <a:cubicBezTo>
                      <a:pt x="24" y="4"/>
                      <a:pt x="20" y="0"/>
                      <a:pt x="16"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2" name="Oval 349">
                <a:extLst>
                  <a:ext uri="{FF2B5EF4-FFF2-40B4-BE49-F238E27FC236}">
                    <a16:creationId xmlns:a16="http://schemas.microsoft.com/office/drawing/2014/main" id="{1A243B49-5370-4CBF-A823-EF51EF41887D}"/>
                  </a:ext>
                </a:extLst>
              </p:cNvPr>
              <p:cNvSpPr>
                <a:spLocks noChangeArrowheads="1"/>
              </p:cNvSpPr>
              <p:nvPr/>
            </p:nvSpPr>
            <p:spPr bwMode="auto">
              <a:xfrm>
                <a:off x="1446213" y="784374"/>
                <a:ext cx="38100" cy="381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3" name="Oval 350">
                <a:extLst>
                  <a:ext uri="{FF2B5EF4-FFF2-40B4-BE49-F238E27FC236}">
                    <a16:creationId xmlns:a16="http://schemas.microsoft.com/office/drawing/2014/main" id="{0BF8FF19-BAB4-488E-AC94-74AD2506E4DB}"/>
                  </a:ext>
                </a:extLst>
              </p:cNvPr>
              <p:cNvSpPr>
                <a:spLocks noChangeArrowheads="1"/>
              </p:cNvSpPr>
              <p:nvPr/>
            </p:nvSpPr>
            <p:spPr bwMode="auto">
              <a:xfrm>
                <a:off x="1528763" y="809774"/>
                <a:ext cx="25400" cy="254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4" name="Freeform 351">
                <a:extLst>
                  <a:ext uri="{FF2B5EF4-FFF2-40B4-BE49-F238E27FC236}">
                    <a16:creationId xmlns:a16="http://schemas.microsoft.com/office/drawing/2014/main" id="{D757D0D8-C074-4115-BB6E-F3A33BAEA386}"/>
                  </a:ext>
                </a:extLst>
              </p:cNvPr>
              <p:cNvSpPr>
                <a:spLocks/>
              </p:cNvSpPr>
              <p:nvPr/>
            </p:nvSpPr>
            <p:spPr bwMode="auto">
              <a:xfrm>
                <a:off x="1516063" y="847874"/>
                <a:ext cx="50800" cy="114300"/>
              </a:xfrm>
              <a:custGeom>
                <a:avLst/>
                <a:gdLst>
                  <a:gd name="T0" fmla="*/ 12 w 16"/>
                  <a:gd name="T1" fmla="*/ 0 h 36"/>
                  <a:gd name="T2" fmla="*/ 4 w 16"/>
                  <a:gd name="T3" fmla="*/ 0 h 36"/>
                  <a:gd name="T4" fmla="*/ 0 w 16"/>
                  <a:gd name="T5" fmla="*/ 4 h 36"/>
                  <a:gd name="T6" fmla="*/ 0 w 16"/>
                  <a:gd name="T7" fmla="*/ 20 h 36"/>
                  <a:gd name="T8" fmla="*/ 4 w 16"/>
                  <a:gd name="T9" fmla="*/ 20 h 36"/>
                  <a:gd name="T10" fmla="*/ 4 w 16"/>
                  <a:gd name="T11" fmla="*/ 36 h 36"/>
                  <a:gd name="T12" fmla="*/ 12 w 16"/>
                  <a:gd name="T13" fmla="*/ 36 h 36"/>
                  <a:gd name="T14" fmla="*/ 12 w 16"/>
                  <a:gd name="T15" fmla="*/ 20 h 36"/>
                  <a:gd name="T16" fmla="*/ 16 w 16"/>
                  <a:gd name="T17" fmla="*/ 20 h 36"/>
                  <a:gd name="T18" fmla="*/ 16 w 16"/>
                  <a:gd name="T19" fmla="*/ 4 h 36"/>
                  <a:gd name="T20" fmla="*/ 12 w 16"/>
                  <a:gd name="T2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2" y="0"/>
                    </a:moveTo>
                    <a:cubicBezTo>
                      <a:pt x="4" y="0"/>
                      <a:pt x="4" y="0"/>
                      <a:pt x="4" y="0"/>
                    </a:cubicBezTo>
                    <a:cubicBezTo>
                      <a:pt x="2" y="0"/>
                      <a:pt x="0" y="2"/>
                      <a:pt x="0" y="4"/>
                    </a:cubicBezTo>
                    <a:cubicBezTo>
                      <a:pt x="0" y="20"/>
                      <a:pt x="0" y="20"/>
                      <a:pt x="0" y="20"/>
                    </a:cubicBezTo>
                    <a:cubicBezTo>
                      <a:pt x="4" y="20"/>
                      <a:pt x="4" y="20"/>
                      <a:pt x="4" y="20"/>
                    </a:cubicBezTo>
                    <a:cubicBezTo>
                      <a:pt x="4" y="36"/>
                      <a:pt x="4" y="36"/>
                      <a:pt x="4" y="36"/>
                    </a:cubicBezTo>
                    <a:cubicBezTo>
                      <a:pt x="12" y="36"/>
                      <a:pt x="12" y="36"/>
                      <a:pt x="12" y="36"/>
                    </a:cubicBezTo>
                    <a:cubicBezTo>
                      <a:pt x="12" y="20"/>
                      <a:pt x="12" y="20"/>
                      <a:pt x="12" y="20"/>
                    </a:cubicBezTo>
                    <a:cubicBezTo>
                      <a:pt x="16" y="20"/>
                      <a:pt x="16" y="20"/>
                      <a:pt x="16" y="20"/>
                    </a:cubicBezTo>
                    <a:cubicBezTo>
                      <a:pt x="16" y="4"/>
                      <a:pt x="16" y="4"/>
                      <a:pt x="16" y="4"/>
                    </a:cubicBezTo>
                    <a:cubicBezTo>
                      <a:pt x="16" y="2"/>
                      <a:pt x="14" y="0"/>
                      <a:pt x="12"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5" name="Oval 352">
                <a:extLst>
                  <a:ext uri="{FF2B5EF4-FFF2-40B4-BE49-F238E27FC236}">
                    <a16:creationId xmlns:a16="http://schemas.microsoft.com/office/drawing/2014/main" id="{0995B629-61CD-4838-BBB9-84248C1F20C5}"/>
                  </a:ext>
                </a:extLst>
              </p:cNvPr>
              <p:cNvSpPr>
                <a:spLocks noChangeArrowheads="1"/>
              </p:cNvSpPr>
              <p:nvPr/>
            </p:nvSpPr>
            <p:spPr bwMode="auto">
              <a:xfrm>
                <a:off x="1376363" y="809774"/>
                <a:ext cx="25400" cy="254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6" name="Freeform 353">
                <a:extLst>
                  <a:ext uri="{FF2B5EF4-FFF2-40B4-BE49-F238E27FC236}">
                    <a16:creationId xmlns:a16="http://schemas.microsoft.com/office/drawing/2014/main" id="{0963DD32-BD54-45C9-A1F8-CC374E86D571}"/>
                  </a:ext>
                </a:extLst>
              </p:cNvPr>
              <p:cNvSpPr>
                <a:spLocks/>
              </p:cNvSpPr>
              <p:nvPr/>
            </p:nvSpPr>
            <p:spPr bwMode="auto">
              <a:xfrm>
                <a:off x="1363663" y="847874"/>
                <a:ext cx="50800" cy="114300"/>
              </a:xfrm>
              <a:custGeom>
                <a:avLst/>
                <a:gdLst>
                  <a:gd name="T0" fmla="*/ 12 w 16"/>
                  <a:gd name="T1" fmla="*/ 0 h 36"/>
                  <a:gd name="T2" fmla="*/ 4 w 16"/>
                  <a:gd name="T3" fmla="*/ 0 h 36"/>
                  <a:gd name="T4" fmla="*/ 0 w 16"/>
                  <a:gd name="T5" fmla="*/ 4 h 36"/>
                  <a:gd name="T6" fmla="*/ 0 w 16"/>
                  <a:gd name="T7" fmla="*/ 20 h 36"/>
                  <a:gd name="T8" fmla="*/ 4 w 16"/>
                  <a:gd name="T9" fmla="*/ 20 h 36"/>
                  <a:gd name="T10" fmla="*/ 4 w 16"/>
                  <a:gd name="T11" fmla="*/ 36 h 36"/>
                  <a:gd name="T12" fmla="*/ 12 w 16"/>
                  <a:gd name="T13" fmla="*/ 36 h 36"/>
                  <a:gd name="T14" fmla="*/ 12 w 16"/>
                  <a:gd name="T15" fmla="*/ 20 h 36"/>
                  <a:gd name="T16" fmla="*/ 16 w 16"/>
                  <a:gd name="T17" fmla="*/ 20 h 36"/>
                  <a:gd name="T18" fmla="*/ 16 w 16"/>
                  <a:gd name="T19" fmla="*/ 4 h 36"/>
                  <a:gd name="T20" fmla="*/ 12 w 16"/>
                  <a:gd name="T2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2" y="0"/>
                    </a:moveTo>
                    <a:cubicBezTo>
                      <a:pt x="4" y="0"/>
                      <a:pt x="4" y="0"/>
                      <a:pt x="4" y="0"/>
                    </a:cubicBezTo>
                    <a:cubicBezTo>
                      <a:pt x="2" y="0"/>
                      <a:pt x="0" y="2"/>
                      <a:pt x="0" y="4"/>
                    </a:cubicBezTo>
                    <a:cubicBezTo>
                      <a:pt x="0" y="20"/>
                      <a:pt x="0" y="20"/>
                      <a:pt x="0" y="20"/>
                    </a:cubicBezTo>
                    <a:cubicBezTo>
                      <a:pt x="4" y="20"/>
                      <a:pt x="4" y="20"/>
                      <a:pt x="4" y="20"/>
                    </a:cubicBezTo>
                    <a:cubicBezTo>
                      <a:pt x="4" y="36"/>
                      <a:pt x="4" y="36"/>
                      <a:pt x="4" y="36"/>
                    </a:cubicBezTo>
                    <a:cubicBezTo>
                      <a:pt x="12" y="36"/>
                      <a:pt x="12" y="36"/>
                      <a:pt x="12" y="36"/>
                    </a:cubicBezTo>
                    <a:cubicBezTo>
                      <a:pt x="12" y="20"/>
                      <a:pt x="12" y="20"/>
                      <a:pt x="12" y="20"/>
                    </a:cubicBezTo>
                    <a:cubicBezTo>
                      <a:pt x="16" y="20"/>
                      <a:pt x="16" y="20"/>
                      <a:pt x="16" y="20"/>
                    </a:cubicBezTo>
                    <a:cubicBezTo>
                      <a:pt x="16" y="4"/>
                      <a:pt x="16" y="4"/>
                      <a:pt x="16" y="4"/>
                    </a:cubicBezTo>
                    <a:cubicBezTo>
                      <a:pt x="16" y="2"/>
                      <a:pt x="14" y="0"/>
                      <a:pt x="12"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47" name="Group 46"/>
          <p:cNvGrpSpPr/>
          <p:nvPr/>
        </p:nvGrpSpPr>
        <p:grpSpPr>
          <a:xfrm>
            <a:off x="4659321" y="4234356"/>
            <a:ext cx="2852928" cy="1755648"/>
            <a:chOff x="3127808" y="455503"/>
            <a:chExt cx="2852928" cy="1755648"/>
          </a:xfrm>
        </p:grpSpPr>
        <p:sp>
          <p:nvSpPr>
            <p:cNvPr id="48" name="Needs Assessment">
              <a:extLst>
                <a:ext uri="{FF2B5EF4-FFF2-40B4-BE49-F238E27FC236}">
                  <a16:creationId xmlns:a16="http://schemas.microsoft.com/office/drawing/2014/main" id="{19A8A40A-655A-4DA5-9B2B-4C0E6B7A5E39}"/>
                </a:ext>
              </a:extLst>
            </p:cNvPr>
            <p:cNvSpPr>
              <a:spLocks noChangeAspect="1"/>
            </p:cNvSpPr>
            <p:nvPr/>
          </p:nvSpPr>
          <p:spPr>
            <a:xfrm>
              <a:off x="3127808" y="455503"/>
              <a:ext cx="2852928" cy="175564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B4A67"/>
                </a:solidFill>
              </a:endParaRPr>
            </a:p>
          </p:txBody>
        </p:sp>
        <p:grpSp>
          <p:nvGrpSpPr>
            <p:cNvPr id="49" name="Group 48">
              <a:extLst>
                <a:ext uri="{FF2B5EF4-FFF2-40B4-BE49-F238E27FC236}">
                  <a16:creationId xmlns:a16="http://schemas.microsoft.com/office/drawing/2014/main" id="{6DB18D98-6DD0-4E5A-8B0E-CC6CBCC17823}"/>
                </a:ext>
              </a:extLst>
            </p:cNvPr>
            <p:cNvGrpSpPr/>
            <p:nvPr/>
          </p:nvGrpSpPr>
          <p:grpSpPr>
            <a:xfrm>
              <a:off x="4152831" y="533103"/>
              <a:ext cx="808333" cy="628388"/>
              <a:chOff x="1363663" y="754931"/>
              <a:chExt cx="203200" cy="203200"/>
            </a:xfrm>
            <a:solidFill>
              <a:srgbClr val="4B4A67"/>
            </a:solidFill>
          </p:grpSpPr>
          <p:sp>
            <p:nvSpPr>
              <p:cNvPr id="50" name="Freeform 348">
                <a:extLst>
                  <a:ext uri="{FF2B5EF4-FFF2-40B4-BE49-F238E27FC236}">
                    <a16:creationId xmlns:a16="http://schemas.microsoft.com/office/drawing/2014/main" id="{FC9DF153-8E5E-4191-9B61-CB8ECB1E04EC}"/>
                  </a:ext>
                </a:extLst>
              </p:cNvPr>
              <p:cNvSpPr>
                <a:spLocks/>
              </p:cNvSpPr>
              <p:nvPr/>
            </p:nvSpPr>
            <p:spPr bwMode="auto">
              <a:xfrm>
                <a:off x="1427163" y="805731"/>
                <a:ext cx="76200" cy="152400"/>
              </a:xfrm>
              <a:custGeom>
                <a:avLst/>
                <a:gdLst>
                  <a:gd name="T0" fmla="*/ 16 w 24"/>
                  <a:gd name="T1" fmla="*/ 0 h 48"/>
                  <a:gd name="T2" fmla="*/ 8 w 24"/>
                  <a:gd name="T3" fmla="*/ 0 h 48"/>
                  <a:gd name="T4" fmla="*/ 0 w 24"/>
                  <a:gd name="T5" fmla="*/ 8 h 48"/>
                  <a:gd name="T6" fmla="*/ 0 w 24"/>
                  <a:gd name="T7" fmla="*/ 24 h 48"/>
                  <a:gd name="T8" fmla="*/ 4 w 24"/>
                  <a:gd name="T9" fmla="*/ 24 h 48"/>
                  <a:gd name="T10" fmla="*/ 4 w 24"/>
                  <a:gd name="T11" fmla="*/ 48 h 48"/>
                  <a:gd name="T12" fmla="*/ 20 w 24"/>
                  <a:gd name="T13" fmla="*/ 48 h 48"/>
                  <a:gd name="T14" fmla="*/ 20 w 24"/>
                  <a:gd name="T15" fmla="*/ 24 h 48"/>
                  <a:gd name="T16" fmla="*/ 24 w 24"/>
                  <a:gd name="T17" fmla="*/ 24 h 48"/>
                  <a:gd name="T18" fmla="*/ 24 w 24"/>
                  <a:gd name="T19" fmla="*/ 8 h 48"/>
                  <a:gd name="T20" fmla="*/ 16 w 24"/>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48">
                    <a:moveTo>
                      <a:pt x="16" y="0"/>
                    </a:moveTo>
                    <a:cubicBezTo>
                      <a:pt x="8" y="0"/>
                      <a:pt x="8" y="0"/>
                      <a:pt x="8" y="0"/>
                    </a:cubicBezTo>
                    <a:cubicBezTo>
                      <a:pt x="4" y="0"/>
                      <a:pt x="0" y="4"/>
                      <a:pt x="0" y="8"/>
                    </a:cubicBezTo>
                    <a:cubicBezTo>
                      <a:pt x="0" y="24"/>
                      <a:pt x="0" y="24"/>
                      <a:pt x="0" y="24"/>
                    </a:cubicBezTo>
                    <a:cubicBezTo>
                      <a:pt x="4" y="24"/>
                      <a:pt x="4" y="24"/>
                      <a:pt x="4" y="24"/>
                    </a:cubicBezTo>
                    <a:cubicBezTo>
                      <a:pt x="4" y="48"/>
                      <a:pt x="4" y="48"/>
                      <a:pt x="4" y="48"/>
                    </a:cubicBezTo>
                    <a:cubicBezTo>
                      <a:pt x="20" y="48"/>
                      <a:pt x="20" y="48"/>
                      <a:pt x="20" y="48"/>
                    </a:cubicBezTo>
                    <a:cubicBezTo>
                      <a:pt x="20" y="24"/>
                      <a:pt x="20" y="24"/>
                      <a:pt x="20" y="24"/>
                    </a:cubicBezTo>
                    <a:cubicBezTo>
                      <a:pt x="24" y="24"/>
                      <a:pt x="24" y="24"/>
                      <a:pt x="24" y="24"/>
                    </a:cubicBezTo>
                    <a:cubicBezTo>
                      <a:pt x="24" y="8"/>
                      <a:pt x="24" y="8"/>
                      <a:pt x="24" y="8"/>
                    </a:cubicBezTo>
                    <a:cubicBezTo>
                      <a:pt x="24" y="4"/>
                      <a:pt x="20" y="0"/>
                      <a:pt x="16"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1" name="Oval 349">
                <a:extLst>
                  <a:ext uri="{FF2B5EF4-FFF2-40B4-BE49-F238E27FC236}">
                    <a16:creationId xmlns:a16="http://schemas.microsoft.com/office/drawing/2014/main" id="{1A243B49-5370-4CBF-A823-EF51EF41887D}"/>
                  </a:ext>
                </a:extLst>
              </p:cNvPr>
              <p:cNvSpPr>
                <a:spLocks noChangeArrowheads="1"/>
              </p:cNvSpPr>
              <p:nvPr/>
            </p:nvSpPr>
            <p:spPr bwMode="auto">
              <a:xfrm>
                <a:off x="1446213" y="754931"/>
                <a:ext cx="38100" cy="381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2" name="Oval 350">
                <a:extLst>
                  <a:ext uri="{FF2B5EF4-FFF2-40B4-BE49-F238E27FC236}">
                    <a16:creationId xmlns:a16="http://schemas.microsoft.com/office/drawing/2014/main" id="{0BF8FF19-BAB4-488E-AC94-74AD2506E4DB}"/>
                  </a:ext>
                </a:extLst>
              </p:cNvPr>
              <p:cNvSpPr>
                <a:spLocks noChangeArrowheads="1"/>
              </p:cNvSpPr>
              <p:nvPr/>
            </p:nvSpPr>
            <p:spPr bwMode="auto">
              <a:xfrm>
                <a:off x="1528763" y="780331"/>
                <a:ext cx="25400" cy="254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3" name="Freeform 351">
                <a:extLst>
                  <a:ext uri="{FF2B5EF4-FFF2-40B4-BE49-F238E27FC236}">
                    <a16:creationId xmlns:a16="http://schemas.microsoft.com/office/drawing/2014/main" id="{D757D0D8-C074-4115-BB6E-F3A33BAEA386}"/>
                  </a:ext>
                </a:extLst>
              </p:cNvPr>
              <p:cNvSpPr>
                <a:spLocks/>
              </p:cNvSpPr>
              <p:nvPr/>
            </p:nvSpPr>
            <p:spPr bwMode="auto">
              <a:xfrm>
                <a:off x="1516063" y="818431"/>
                <a:ext cx="50800" cy="114300"/>
              </a:xfrm>
              <a:custGeom>
                <a:avLst/>
                <a:gdLst>
                  <a:gd name="T0" fmla="*/ 12 w 16"/>
                  <a:gd name="T1" fmla="*/ 0 h 36"/>
                  <a:gd name="T2" fmla="*/ 4 w 16"/>
                  <a:gd name="T3" fmla="*/ 0 h 36"/>
                  <a:gd name="T4" fmla="*/ 0 w 16"/>
                  <a:gd name="T5" fmla="*/ 4 h 36"/>
                  <a:gd name="T6" fmla="*/ 0 w 16"/>
                  <a:gd name="T7" fmla="*/ 20 h 36"/>
                  <a:gd name="T8" fmla="*/ 4 w 16"/>
                  <a:gd name="T9" fmla="*/ 20 h 36"/>
                  <a:gd name="T10" fmla="*/ 4 w 16"/>
                  <a:gd name="T11" fmla="*/ 36 h 36"/>
                  <a:gd name="T12" fmla="*/ 12 w 16"/>
                  <a:gd name="T13" fmla="*/ 36 h 36"/>
                  <a:gd name="T14" fmla="*/ 12 w 16"/>
                  <a:gd name="T15" fmla="*/ 20 h 36"/>
                  <a:gd name="T16" fmla="*/ 16 w 16"/>
                  <a:gd name="T17" fmla="*/ 20 h 36"/>
                  <a:gd name="T18" fmla="*/ 16 w 16"/>
                  <a:gd name="T19" fmla="*/ 4 h 36"/>
                  <a:gd name="T20" fmla="*/ 12 w 16"/>
                  <a:gd name="T2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2" y="0"/>
                    </a:moveTo>
                    <a:cubicBezTo>
                      <a:pt x="4" y="0"/>
                      <a:pt x="4" y="0"/>
                      <a:pt x="4" y="0"/>
                    </a:cubicBezTo>
                    <a:cubicBezTo>
                      <a:pt x="2" y="0"/>
                      <a:pt x="0" y="2"/>
                      <a:pt x="0" y="4"/>
                    </a:cubicBezTo>
                    <a:cubicBezTo>
                      <a:pt x="0" y="20"/>
                      <a:pt x="0" y="20"/>
                      <a:pt x="0" y="20"/>
                    </a:cubicBezTo>
                    <a:cubicBezTo>
                      <a:pt x="4" y="20"/>
                      <a:pt x="4" y="20"/>
                      <a:pt x="4" y="20"/>
                    </a:cubicBezTo>
                    <a:cubicBezTo>
                      <a:pt x="4" y="36"/>
                      <a:pt x="4" y="36"/>
                      <a:pt x="4" y="36"/>
                    </a:cubicBezTo>
                    <a:cubicBezTo>
                      <a:pt x="12" y="36"/>
                      <a:pt x="12" y="36"/>
                      <a:pt x="12" y="36"/>
                    </a:cubicBezTo>
                    <a:cubicBezTo>
                      <a:pt x="12" y="20"/>
                      <a:pt x="12" y="20"/>
                      <a:pt x="12" y="20"/>
                    </a:cubicBezTo>
                    <a:cubicBezTo>
                      <a:pt x="16" y="20"/>
                      <a:pt x="16" y="20"/>
                      <a:pt x="16" y="20"/>
                    </a:cubicBezTo>
                    <a:cubicBezTo>
                      <a:pt x="16" y="4"/>
                      <a:pt x="16" y="4"/>
                      <a:pt x="16" y="4"/>
                    </a:cubicBezTo>
                    <a:cubicBezTo>
                      <a:pt x="16" y="2"/>
                      <a:pt x="14" y="0"/>
                      <a:pt x="12"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4" name="Oval 352">
                <a:extLst>
                  <a:ext uri="{FF2B5EF4-FFF2-40B4-BE49-F238E27FC236}">
                    <a16:creationId xmlns:a16="http://schemas.microsoft.com/office/drawing/2014/main" id="{0995B629-61CD-4838-BBB9-84248C1F20C5}"/>
                  </a:ext>
                </a:extLst>
              </p:cNvPr>
              <p:cNvSpPr>
                <a:spLocks noChangeArrowheads="1"/>
              </p:cNvSpPr>
              <p:nvPr/>
            </p:nvSpPr>
            <p:spPr bwMode="auto">
              <a:xfrm>
                <a:off x="1376363" y="780331"/>
                <a:ext cx="25400" cy="254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5" name="Freeform 353">
                <a:extLst>
                  <a:ext uri="{FF2B5EF4-FFF2-40B4-BE49-F238E27FC236}">
                    <a16:creationId xmlns:a16="http://schemas.microsoft.com/office/drawing/2014/main" id="{0963DD32-BD54-45C9-A1F8-CC374E86D571}"/>
                  </a:ext>
                </a:extLst>
              </p:cNvPr>
              <p:cNvSpPr>
                <a:spLocks/>
              </p:cNvSpPr>
              <p:nvPr/>
            </p:nvSpPr>
            <p:spPr bwMode="auto">
              <a:xfrm>
                <a:off x="1363663" y="818431"/>
                <a:ext cx="50800" cy="114300"/>
              </a:xfrm>
              <a:custGeom>
                <a:avLst/>
                <a:gdLst>
                  <a:gd name="T0" fmla="*/ 12 w 16"/>
                  <a:gd name="T1" fmla="*/ 0 h 36"/>
                  <a:gd name="T2" fmla="*/ 4 w 16"/>
                  <a:gd name="T3" fmla="*/ 0 h 36"/>
                  <a:gd name="T4" fmla="*/ 0 w 16"/>
                  <a:gd name="T5" fmla="*/ 4 h 36"/>
                  <a:gd name="T6" fmla="*/ 0 w 16"/>
                  <a:gd name="T7" fmla="*/ 20 h 36"/>
                  <a:gd name="T8" fmla="*/ 4 w 16"/>
                  <a:gd name="T9" fmla="*/ 20 h 36"/>
                  <a:gd name="T10" fmla="*/ 4 w 16"/>
                  <a:gd name="T11" fmla="*/ 36 h 36"/>
                  <a:gd name="T12" fmla="*/ 12 w 16"/>
                  <a:gd name="T13" fmla="*/ 36 h 36"/>
                  <a:gd name="T14" fmla="*/ 12 w 16"/>
                  <a:gd name="T15" fmla="*/ 20 h 36"/>
                  <a:gd name="T16" fmla="*/ 16 w 16"/>
                  <a:gd name="T17" fmla="*/ 20 h 36"/>
                  <a:gd name="T18" fmla="*/ 16 w 16"/>
                  <a:gd name="T19" fmla="*/ 4 h 36"/>
                  <a:gd name="T20" fmla="*/ 12 w 16"/>
                  <a:gd name="T2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2" y="0"/>
                    </a:moveTo>
                    <a:cubicBezTo>
                      <a:pt x="4" y="0"/>
                      <a:pt x="4" y="0"/>
                      <a:pt x="4" y="0"/>
                    </a:cubicBezTo>
                    <a:cubicBezTo>
                      <a:pt x="2" y="0"/>
                      <a:pt x="0" y="2"/>
                      <a:pt x="0" y="4"/>
                    </a:cubicBezTo>
                    <a:cubicBezTo>
                      <a:pt x="0" y="20"/>
                      <a:pt x="0" y="20"/>
                      <a:pt x="0" y="20"/>
                    </a:cubicBezTo>
                    <a:cubicBezTo>
                      <a:pt x="4" y="20"/>
                      <a:pt x="4" y="20"/>
                      <a:pt x="4" y="20"/>
                    </a:cubicBezTo>
                    <a:cubicBezTo>
                      <a:pt x="4" y="36"/>
                      <a:pt x="4" y="36"/>
                      <a:pt x="4" y="36"/>
                    </a:cubicBezTo>
                    <a:cubicBezTo>
                      <a:pt x="12" y="36"/>
                      <a:pt x="12" y="36"/>
                      <a:pt x="12" y="36"/>
                    </a:cubicBezTo>
                    <a:cubicBezTo>
                      <a:pt x="12" y="20"/>
                      <a:pt x="12" y="20"/>
                      <a:pt x="12" y="20"/>
                    </a:cubicBezTo>
                    <a:cubicBezTo>
                      <a:pt x="16" y="20"/>
                      <a:pt x="16" y="20"/>
                      <a:pt x="16" y="20"/>
                    </a:cubicBezTo>
                    <a:cubicBezTo>
                      <a:pt x="16" y="4"/>
                      <a:pt x="16" y="4"/>
                      <a:pt x="16" y="4"/>
                    </a:cubicBezTo>
                    <a:cubicBezTo>
                      <a:pt x="16" y="2"/>
                      <a:pt x="14" y="0"/>
                      <a:pt x="12"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56" name="Group 55"/>
          <p:cNvGrpSpPr/>
          <p:nvPr/>
        </p:nvGrpSpPr>
        <p:grpSpPr>
          <a:xfrm>
            <a:off x="1993997" y="2286932"/>
            <a:ext cx="2852928" cy="1755648"/>
            <a:chOff x="3127808" y="455503"/>
            <a:chExt cx="2852928" cy="1755648"/>
          </a:xfrm>
        </p:grpSpPr>
        <p:sp>
          <p:nvSpPr>
            <p:cNvPr id="57" name="Needs Assessment">
              <a:extLst>
                <a:ext uri="{FF2B5EF4-FFF2-40B4-BE49-F238E27FC236}">
                  <a16:creationId xmlns:a16="http://schemas.microsoft.com/office/drawing/2014/main" id="{19A8A40A-655A-4DA5-9B2B-4C0E6B7A5E39}"/>
                </a:ext>
              </a:extLst>
            </p:cNvPr>
            <p:cNvSpPr>
              <a:spLocks noChangeAspect="1"/>
            </p:cNvSpPr>
            <p:nvPr/>
          </p:nvSpPr>
          <p:spPr>
            <a:xfrm>
              <a:off x="3127808" y="455503"/>
              <a:ext cx="2852928" cy="175564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4B4A67"/>
                </a:solidFill>
              </a:endParaRPr>
            </a:p>
          </p:txBody>
        </p:sp>
        <p:grpSp>
          <p:nvGrpSpPr>
            <p:cNvPr id="58" name="Group 57">
              <a:extLst>
                <a:ext uri="{FF2B5EF4-FFF2-40B4-BE49-F238E27FC236}">
                  <a16:creationId xmlns:a16="http://schemas.microsoft.com/office/drawing/2014/main" id="{6DB18D98-6DD0-4E5A-8B0E-CC6CBCC17823}"/>
                </a:ext>
              </a:extLst>
            </p:cNvPr>
            <p:cNvGrpSpPr/>
            <p:nvPr/>
          </p:nvGrpSpPr>
          <p:grpSpPr>
            <a:xfrm>
              <a:off x="4152831" y="533103"/>
              <a:ext cx="808333" cy="628388"/>
              <a:chOff x="1363663" y="754931"/>
              <a:chExt cx="203200" cy="203200"/>
            </a:xfrm>
            <a:solidFill>
              <a:srgbClr val="4B4A67"/>
            </a:solidFill>
          </p:grpSpPr>
          <p:sp>
            <p:nvSpPr>
              <p:cNvPr id="59" name="Freeform 348">
                <a:extLst>
                  <a:ext uri="{FF2B5EF4-FFF2-40B4-BE49-F238E27FC236}">
                    <a16:creationId xmlns:a16="http://schemas.microsoft.com/office/drawing/2014/main" id="{FC9DF153-8E5E-4191-9B61-CB8ECB1E04EC}"/>
                  </a:ext>
                </a:extLst>
              </p:cNvPr>
              <p:cNvSpPr>
                <a:spLocks/>
              </p:cNvSpPr>
              <p:nvPr/>
            </p:nvSpPr>
            <p:spPr bwMode="auto">
              <a:xfrm>
                <a:off x="1427163" y="805731"/>
                <a:ext cx="76200" cy="152400"/>
              </a:xfrm>
              <a:custGeom>
                <a:avLst/>
                <a:gdLst>
                  <a:gd name="T0" fmla="*/ 16 w 24"/>
                  <a:gd name="T1" fmla="*/ 0 h 48"/>
                  <a:gd name="T2" fmla="*/ 8 w 24"/>
                  <a:gd name="T3" fmla="*/ 0 h 48"/>
                  <a:gd name="T4" fmla="*/ 0 w 24"/>
                  <a:gd name="T5" fmla="*/ 8 h 48"/>
                  <a:gd name="T6" fmla="*/ 0 w 24"/>
                  <a:gd name="T7" fmla="*/ 24 h 48"/>
                  <a:gd name="T8" fmla="*/ 4 w 24"/>
                  <a:gd name="T9" fmla="*/ 24 h 48"/>
                  <a:gd name="T10" fmla="*/ 4 w 24"/>
                  <a:gd name="T11" fmla="*/ 48 h 48"/>
                  <a:gd name="T12" fmla="*/ 20 w 24"/>
                  <a:gd name="T13" fmla="*/ 48 h 48"/>
                  <a:gd name="T14" fmla="*/ 20 w 24"/>
                  <a:gd name="T15" fmla="*/ 24 h 48"/>
                  <a:gd name="T16" fmla="*/ 24 w 24"/>
                  <a:gd name="T17" fmla="*/ 24 h 48"/>
                  <a:gd name="T18" fmla="*/ 24 w 24"/>
                  <a:gd name="T19" fmla="*/ 8 h 48"/>
                  <a:gd name="T20" fmla="*/ 16 w 24"/>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48">
                    <a:moveTo>
                      <a:pt x="16" y="0"/>
                    </a:moveTo>
                    <a:cubicBezTo>
                      <a:pt x="8" y="0"/>
                      <a:pt x="8" y="0"/>
                      <a:pt x="8" y="0"/>
                    </a:cubicBezTo>
                    <a:cubicBezTo>
                      <a:pt x="4" y="0"/>
                      <a:pt x="0" y="4"/>
                      <a:pt x="0" y="8"/>
                    </a:cubicBezTo>
                    <a:cubicBezTo>
                      <a:pt x="0" y="24"/>
                      <a:pt x="0" y="24"/>
                      <a:pt x="0" y="24"/>
                    </a:cubicBezTo>
                    <a:cubicBezTo>
                      <a:pt x="4" y="24"/>
                      <a:pt x="4" y="24"/>
                      <a:pt x="4" y="24"/>
                    </a:cubicBezTo>
                    <a:cubicBezTo>
                      <a:pt x="4" y="48"/>
                      <a:pt x="4" y="48"/>
                      <a:pt x="4" y="48"/>
                    </a:cubicBezTo>
                    <a:cubicBezTo>
                      <a:pt x="20" y="48"/>
                      <a:pt x="20" y="48"/>
                      <a:pt x="20" y="48"/>
                    </a:cubicBezTo>
                    <a:cubicBezTo>
                      <a:pt x="20" y="24"/>
                      <a:pt x="20" y="24"/>
                      <a:pt x="20" y="24"/>
                    </a:cubicBezTo>
                    <a:cubicBezTo>
                      <a:pt x="24" y="24"/>
                      <a:pt x="24" y="24"/>
                      <a:pt x="24" y="24"/>
                    </a:cubicBezTo>
                    <a:cubicBezTo>
                      <a:pt x="24" y="8"/>
                      <a:pt x="24" y="8"/>
                      <a:pt x="24" y="8"/>
                    </a:cubicBezTo>
                    <a:cubicBezTo>
                      <a:pt x="24" y="4"/>
                      <a:pt x="20" y="0"/>
                      <a:pt x="16"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0" name="Oval 349">
                <a:extLst>
                  <a:ext uri="{FF2B5EF4-FFF2-40B4-BE49-F238E27FC236}">
                    <a16:creationId xmlns:a16="http://schemas.microsoft.com/office/drawing/2014/main" id="{1A243B49-5370-4CBF-A823-EF51EF41887D}"/>
                  </a:ext>
                </a:extLst>
              </p:cNvPr>
              <p:cNvSpPr>
                <a:spLocks noChangeArrowheads="1"/>
              </p:cNvSpPr>
              <p:nvPr/>
            </p:nvSpPr>
            <p:spPr bwMode="auto">
              <a:xfrm>
                <a:off x="1446213" y="754931"/>
                <a:ext cx="38100" cy="381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1" name="Oval 350">
                <a:extLst>
                  <a:ext uri="{FF2B5EF4-FFF2-40B4-BE49-F238E27FC236}">
                    <a16:creationId xmlns:a16="http://schemas.microsoft.com/office/drawing/2014/main" id="{0BF8FF19-BAB4-488E-AC94-74AD2506E4DB}"/>
                  </a:ext>
                </a:extLst>
              </p:cNvPr>
              <p:cNvSpPr>
                <a:spLocks noChangeArrowheads="1"/>
              </p:cNvSpPr>
              <p:nvPr/>
            </p:nvSpPr>
            <p:spPr bwMode="auto">
              <a:xfrm>
                <a:off x="1528763" y="780331"/>
                <a:ext cx="25400" cy="254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2" name="Freeform 351">
                <a:extLst>
                  <a:ext uri="{FF2B5EF4-FFF2-40B4-BE49-F238E27FC236}">
                    <a16:creationId xmlns:a16="http://schemas.microsoft.com/office/drawing/2014/main" id="{D757D0D8-C074-4115-BB6E-F3A33BAEA386}"/>
                  </a:ext>
                </a:extLst>
              </p:cNvPr>
              <p:cNvSpPr>
                <a:spLocks/>
              </p:cNvSpPr>
              <p:nvPr/>
            </p:nvSpPr>
            <p:spPr bwMode="auto">
              <a:xfrm>
                <a:off x="1516063" y="818431"/>
                <a:ext cx="50800" cy="114300"/>
              </a:xfrm>
              <a:custGeom>
                <a:avLst/>
                <a:gdLst>
                  <a:gd name="T0" fmla="*/ 12 w 16"/>
                  <a:gd name="T1" fmla="*/ 0 h 36"/>
                  <a:gd name="T2" fmla="*/ 4 w 16"/>
                  <a:gd name="T3" fmla="*/ 0 h 36"/>
                  <a:gd name="T4" fmla="*/ 0 w 16"/>
                  <a:gd name="T5" fmla="*/ 4 h 36"/>
                  <a:gd name="T6" fmla="*/ 0 w 16"/>
                  <a:gd name="T7" fmla="*/ 20 h 36"/>
                  <a:gd name="T8" fmla="*/ 4 w 16"/>
                  <a:gd name="T9" fmla="*/ 20 h 36"/>
                  <a:gd name="T10" fmla="*/ 4 w 16"/>
                  <a:gd name="T11" fmla="*/ 36 h 36"/>
                  <a:gd name="T12" fmla="*/ 12 w 16"/>
                  <a:gd name="T13" fmla="*/ 36 h 36"/>
                  <a:gd name="T14" fmla="*/ 12 w 16"/>
                  <a:gd name="T15" fmla="*/ 20 h 36"/>
                  <a:gd name="T16" fmla="*/ 16 w 16"/>
                  <a:gd name="T17" fmla="*/ 20 h 36"/>
                  <a:gd name="T18" fmla="*/ 16 w 16"/>
                  <a:gd name="T19" fmla="*/ 4 h 36"/>
                  <a:gd name="T20" fmla="*/ 12 w 16"/>
                  <a:gd name="T2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2" y="0"/>
                    </a:moveTo>
                    <a:cubicBezTo>
                      <a:pt x="4" y="0"/>
                      <a:pt x="4" y="0"/>
                      <a:pt x="4" y="0"/>
                    </a:cubicBezTo>
                    <a:cubicBezTo>
                      <a:pt x="2" y="0"/>
                      <a:pt x="0" y="2"/>
                      <a:pt x="0" y="4"/>
                    </a:cubicBezTo>
                    <a:cubicBezTo>
                      <a:pt x="0" y="20"/>
                      <a:pt x="0" y="20"/>
                      <a:pt x="0" y="20"/>
                    </a:cubicBezTo>
                    <a:cubicBezTo>
                      <a:pt x="4" y="20"/>
                      <a:pt x="4" y="20"/>
                      <a:pt x="4" y="20"/>
                    </a:cubicBezTo>
                    <a:cubicBezTo>
                      <a:pt x="4" y="36"/>
                      <a:pt x="4" y="36"/>
                      <a:pt x="4" y="36"/>
                    </a:cubicBezTo>
                    <a:cubicBezTo>
                      <a:pt x="12" y="36"/>
                      <a:pt x="12" y="36"/>
                      <a:pt x="12" y="36"/>
                    </a:cubicBezTo>
                    <a:cubicBezTo>
                      <a:pt x="12" y="20"/>
                      <a:pt x="12" y="20"/>
                      <a:pt x="12" y="20"/>
                    </a:cubicBezTo>
                    <a:cubicBezTo>
                      <a:pt x="16" y="20"/>
                      <a:pt x="16" y="20"/>
                      <a:pt x="16" y="20"/>
                    </a:cubicBezTo>
                    <a:cubicBezTo>
                      <a:pt x="16" y="4"/>
                      <a:pt x="16" y="4"/>
                      <a:pt x="16" y="4"/>
                    </a:cubicBezTo>
                    <a:cubicBezTo>
                      <a:pt x="16" y="2"/>
                      <a:pt x="14" y="0"/>
                      <a:pt x="12"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3" name="Oval 352">
                <a:extLst>
                  <a:ext uri="{FF2B5EF4-FFF2-40B4-BE49-F238E27FC236}">
                    <a16:creationId xmlns:a16="http://schemas.microsoft.com/office/drawing/2014/main" id="{0995B629-61CD-4838-BBB9-84248C1F20C5}"/>
                  </a:ext>
                </a:extLst>
              </p:cNvPr>
              <p:cNvSpPr>
                <a:spLocks noChangeArrowheads="1"/>
              </p:cNvSpPr>
              <p:nvPr/>
            </p:nvSpPr>
            <p:spPr bwMode="auto">
              <a:xfrm>
                <a:off x="1376363" y="780331"/>
                <a:ext cx="25400" cy="254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4" name="Freeform 353">
                <a:extLst>
                  <a:ext uri="{FF2B5EF4-FFF2-40B4-BE49-F238E27FC236}">
                    <a16:creationId xmlns:a16="http://schemas.microsoft.com/office/drawing/2014/main" id="{0963DD32-BD54-45C9-A1F8-CC374E86D571}"/>
                  </a:ext>
                </a:extLst>
              </p:cNvPr>
              <p:cNvSpPr>
                <a:spLocks/>
              </p:cNvSpPr>
              <p:nvPr/>
            </p:nvSpPr>
            <p:spPr bwMode="auto">
              <a:xfrm>
                <a:off x="1363663" y="818431"/>
                <a:ext cx="50800" cy="114300"/>
              </a:xfrm>
              <a:custGeom>
                <a:avLst/>
                <a:gdLst>
                  <a:gd name="T0" fmla="*/ 12 w 16"/>
                  <a:gd name="T1" fmla="*/ 0 h 36"/>
                  <a:gd name="T2" fmla="*/ 4 w 16"/>
                  <a:gd name="T3" fmla="*/ 0 h 36"/>
                  <a:gd name="T4" fmla="*/ 0 w 16"/>
                  <a:gd name="T5" fmla="*/ 4 h 36"/>
                  <a:gd name="T6" fmla="*/ 0 w 16"/>
                  <a:gd name="T7" fmla="*/ 20 h 36"/>
                  <a:gd name="T8" fmla="*/ 4 w 16"/>
                  <a:gd name="T9" fmla="*/ 20 h 36"/>
                  <a:gd name="T10" fmla="*/ 4 w 16"/>
                  <a:gd name="T11" fmla="*/ 36 h 36"/>
                  <a:gd name="T12" fmla="*/ 12 w 16"/>
                  <a:gd name="T13" fmla="*/ 36 h 36"/>
                  <a:gd name="T14" fmla="*/ 12 w 16"/>
                  <a:gd name="T15" fmla="*/ 20 h 36"/>
                  <a:gd name="T16" fmla="*/ 16 w 16"/>
                  <a:gd name="T17" fmla="*/ 20 h 36"/>
                  <a:gd name="T18" fmla="*/ 16 w 16"/>
                  <a:gd name="T19" fmla="*/ 4 h 36"/>
                  <a:gd name="T20" fmla="*/ 12 w 16"/>
                  <a:gd name="T2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36">
                    <a:moveTo>
                      <a:pt x="12" y="0"/>
                    </a:moveTo>
                    <a:cubicBezTo>
                      <a:pt x="4" y="0"/>
                      <a:pt x="4" y="0"/>
                      <a:pt x="4" y="0"/>
                    </a:cubicBezTo>
                    <a:cubicBezTo>
                      <a:pt x="2" y="0"/>
                      <a:pt x="0" y="2"/>
                      <a:pt x="0" y="4"/>
                    </a:cubicBezTo>
                    <a:cubicBezTo>
                      <a:pt x="0" y="20"/>
                      <a:pt x="0" y="20"/>
                      <a:pt x="0" y="20"/>
                    </a:cubicBezTo>
                    <a:cubicBezTo>
                      <a:pt x="4" y="20"/>
                      <a:pt x="4" y="20"/>
                      <a:pt x="4" y="20"/>
                    </a:cubicBezTo>
                    <a:cubicBezTo>
                      <a:pt x="4" y="36"/>
                      <a:pt x="4" y="36"/>
                      <a:pt x="4" y="36"/>
                    </a:cubicBezTo>
                    <a:cubicBezTo>
                      <a:pt x="12" y="36"/>
                      <a:pt x="12" y="36"/>
                      <a:pt x="12" y="36"/>
                    </a:cubicBezTo>
                    <a:cubicBezTo>
                      <a:pt x="12" y="20"/>
                      <a:pt x="12" y="20"/>
                      <a:pt x="12" y="20"/>
                    </a:cubicBezTo>
                    <a:cubicBezTo>
                      <a:pt x="16" y="20"/>
                      <a:pt x="16" y="20"/>
                      <a:pt x="16" y="20"/>
                    </a:cubicBezTo>
                    <a:cubicBezTo>
                      <a:pt x="16" y="4"/>
                      <a:pt x="16" y="4"/>
                      <a:pt x="16" y="4"/>
                    </a:cubicBezTo>
                    <a:cubicBezTo>
                      <a:pt x="16" y="2"/>
                      <a:pt x="14" y="0"/>
                      <a:pt x="12"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sp>
        <p:nvSpPr>
          <p:cNvPr id="6" name="Rectangle 5"/>
          <p:cNvSpPr/>
          <p:nvPr/>
        </p:nvSpPr>
        <p:spPr>
          <a:xfrm>
            <a:off x="5140654" y="1196955"/>
            <a:ext cx="1890262" cy="523220"/>
          </a:xfrm>
          <a:prstGeom prst="rect">
            <a:avLst/>
          </a:prstGeom>
        </p:spPr>
        <p:txBody>
          <a:bodyPr wrap="none">
            <a:spAutoFit/>
          </a:bodyPr>
          <a:lstStyle/>
          <a:p>
            <a:pPr algn="ctr"/>
            <a:r>
              <a:rPr lang="en-US" sz="2800" b="1" dirty="0"/>
              <a:t>Exploration</a:t>
            </a:r>
          </a:p>
        </p:txBody>
      </p:sp>
      <p:sp>
        <p:nvSpPr>
          <p:cNvPr id="10" name="Rectangle 9"/>
          <p:cNvSpPr/>
          <p:nvPr/>
        </p:nvSpPr>
        <p:spPr>
          <a:xfrm>
            <a:off x="1872022" y="2994556"/>
            <a:ext cx="3096877" cy="954107"/>
          </a:xfrm>
          <a:prstGeom prst="rect">
            <a:avLst/>
          </a:prstGeom>
        </p:spPr>
        <p:txBody>
          <a:bodyPr wrap="square">
            <a:spAutoFit/>
          </a:bodyPr>
          <a:lstStyle/>
          <a:p>
            <a:pPr algn="ctr"/>
            <a:r>
              <a:rPr lang="en-US" sz="2800" b="1" dirty="0"/>
              <a:t>Full Implementation</a:t>
            </a:r>
          </a:p>
        </p:txBody>
      </p:sp>
      <p:sp>
        <p:nvSpPr>
          <p:cNvPr id="14" name="Rectangle 13"/>
          <p:cNvSpPr/>
          <p:nvPr/>
        </p:nvSpPr>
        <p:spPr>
          <a:xfrm>
            <a:off x="4746556" y="4991223"/>
            <a:ext cx="2698886" cy="954107"/>
          </a:xfrm>
          <a:prstGeom prst="rect">
            <a:avLst/>
          </a:prstGeom>
        </p:spPr>
        <p:txBody>
          <a:bodyPr wrap="square">
            <a:spAutoFit/>
          </a:bodyPr>
          <a:lstStyle/>
          <a:p>
            <a:pPr algn="ctr"/>
            <a:r>
              <a:rPr lang="en-US" sz="2800" b="1" dirty="0"/>
              <a:t>Initial Implementation</a:t>
            </a:r>
          </a:p>
        </p:txBody>
      </p:sp>
      <p:sp>
        <p:nvSpPr>
          <p:cNvPr id="66" name="Rectangle 65"/>
          <p:cNvSpPr/>
          <p:nvPr/>
        </p:nvSpPr>
        <p:spPr>
          <a:xfrm>
            <a:off x="7858989" y="3190361"/>
            <a:ext cx="1860125" cy="523220"/>
          </a:xfrm>
          <a:prstGeom prst="rect">
            <a:avLst/>
          </a:prstGeom>
        </p:spPr>
        <p:txBody>
          <a:bodyPr wrap="none">
            <a:spAutoFit/>
          </a:bodyPr>
          <a:lstStyle/>
          <a:p>
            <a:pPr algn="ctr"/>
            <a:r>
              <a:rPr lang="en-US" sz="2800" b="1" dirty="0"/>
              <a:t>Installation</a:t>
            </a:r>
          </a:p>
        </p:txBody>
      </p:sp>
    </p:spTree>
    <p:extLst>
      <p:ext uri="{BB962C8B-B14F-4D97-AF65-F5344CB8AC3E}">
        <p14:creationId xmlns:p14="http://schemas.microsoft.com/office/powerpoint/2010/main" val="1891524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79792"/>
            <a:ext cx="12328333" cy="1105010"/>
            <a:chOff x="0" y="8819688"/>
            <a:chExt cx="18492499" cy="1657515"/>
          </a:xfrm>
        </p:grpSpPr>
        <p:grpSp>
          <p:nvGrpSpPr>
            <p:cNvPr id="18" name="Group 17"/>
            <p:cNvGrpSpPr/>
            <p:nvPr/>
          </p:nvGrpSpPr>
          <p:grpSpPr>
            <a:xfrm>
              <a:off x="0" y="8819688"/>
              <a:ext cx="18492499" cy="1657515"/>
              <a:chOff x="0" y="8502316"/>
              <a:chExt cx="13869374" cy="1919390"/>
            </a:xfrm>
          </p:grpSpPr>
          <p:sp>
            <p:nvSpPr>
              <p:cNvPr id="11"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sp>
            <p:nvSpPr>
              <p:cNvPr id="12"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514876"/>
                <a:ext cx="1871634" cy="1781174"/>
              </a:xfrm>
              <a:prstGeom prst="rect">
                <a:avLst/>
              </a:prstGeom>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 name="Straight Connector 3"/>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 y="0"/>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845" dirty="0">
              <a:solidFill>
                <a:prstClr val="white"/>
              </a:solidFill>
            </a:endParaRPr>
          </a:p>
        </p:txBody>
      </p:sp>
      <p:sp>
        <p:nvSpPr>
          <p:cNvPr id="9" name="Rectangle 8"/>
          <p:cNvSpPr/>
          <p:nvPr/>
        </p:nvSpPr>
        <p:spPr>
          <a:xfrm>
            <a:off x="0" y="5406190"/>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133" dirty="0">
              <a:solidFill>
                <a:prstClr val="white"/>
              </a:solidFill>
            </a:endParaRPr>
          </a:p>
        </p:txBody>
      </p:sp>
      <p:pic>
        <p:nvPicPr>
          <p:cNvPr id="24" name="Picture 23"/>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10815079" y="5042273"/>
            <a:ext cx="1383851" cy="949277"/>
          </a:xfrm>
          <a:prstGeom prst="rect">
            <a:avLst/>
          </a:prstGeom>
        </p:spPr>
      </p:pic>
      <p:sp>
        <p:nvSpPr>
          <p:cNvPr id="68" name="Flowchart: Multidocument 29">
            <a:extLst>
              <a:ext uri="{FF2B5EF4-FFF2-40B4-BE49-F238E27FC236}">
                <a16:creationId xmlns:a16="http://schemas.microsoft.com/office/drawing/2014/main" id="{96294CF4-1E28-4C72-A51F-6ED976357DD1}"/>
              </a:ext>
            </a:extLst>
          </p:cNvPr>
          <p:cNvSpPr/>
          <p:nvPr/>
        </p:nvSpPr>
        <p:spPr>
          <a:xfrm>
            <a:off x="2109063" y="592460"/>
            <a:ext cx="7789848" cy="725883"/>
          </a:xfrm>
          <a:prstGeom prst="rect">
            <a:avLst/>
          </a:prstGeom>
          <a:solidFill>
            <a:schemeClr val="accent3">
              <a:lumMod val="60000"/>
              <a:lumOff val="4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000" kern="1200" dirty="0">
              <a:solidFill>
                <a:schemeClr val="tx1"/>
              </a:solidFill>
            </a:endParaRPr>
          </a:p>
        </p:txBody>
      </p:sp>
      <p:sp>
        <p:nvSpPr>
          <p:cNvPr id="69" name="Rectangle 68">
            <a:extLst>
              <a:ext uri="{FF2B5EF4-FFF2-40B4-BE49-F238E27FC236}">
                <a16:creationId xmlns:a16="http://schemas.microsoft.com/office/drawing/2014/main" id="{BCC0FEA6-3B2C-4E1B-90D8-5D5F0BB309B3}"/>
              </a:ext>
            </a:extLst>
          </p:cNvPr>
          <p:cNvSpPr/>
          <p:nvPr/>
        </p:nvSpPr>
        <p:spPr>
          <a:xfrm>
            <a:off x="2100259" y="614722"/>
            <a:ext cx="7798652" cy="757130"/>
          </a:xfrm>
          <a:prstGeom prst="rect">
            <a:avLst/>
          </a:prstGeom>
        </p:spPr>
        <p:txBody>
          <a:bodyPr wrap="square">
            <a:spAutoFit/>
          </a:bodyPr>
          <a:lstStyle/>
          <a:p>
            <a:pPr lvl="0" algn="ctr" defTabSz="1200150">
              <a:lnSpc>
                <a:spcPct val="90000"/>
              </a:lnSpc>
              <a:spcBef>
                <a:spcPct val="0"/>
              </a:spcBef>
              <a:spcAft>
                <a:spcPct val="35000"/>
              </a:spcAft>
            </a:pPr>
            <a:r>
              <a:rPr lang="en-US" sz="2400" b="1" dirty="0"/>
              <a:t>Identify the problem we want to solve and what outcome(s) we want to target</a:t>
            </a:r>
          </a:p>
        </p:txBody>
      </p:sp>
      <p:sp>
        <p:nvSpPr>
          <p:cNvPr id="70" name="Flowchart: Multidocument 29">
            <a:extLst>
              <a:ext uri="{FF2B5EF4-FFF2-40B4-BE49-F238E27FC236}">
                <a16:creationId xmlns:a16="http://schemas.microsoft.com/office/drawing/2014/main" id="{1074F90D-DC13-42B8-BBCF-3700D77677E6}"/>
              </a:ext>
            </a:extLst>
          </p:cNvPr>
          <p:cNvSpPr/>
          <p:nvPr/>
        </p:nvSpPr>
        <p:spPr>
          <a:xfrm>
            <a:off x="2109063" y="1476151"/>
            <a:ext cx="7789848" cy="716183"/>
          </a:xfrm>
          <a:prstGeom prst="rect">
            <a:avLst/>
          </a:prstGeom>
          <a:solidFill>
            <a:schemeClr val="accent5">
              <a:lumMod val="40000"/>
              <a:lumOff val="6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000" kern="1200" dirty="0"/>
          </a:p>
        </p:txBody>
      </p:sp>
      <p:sp>
        <p:nvSpPr>
          <p:cNvPr id="71" name="Rectangle 70">
            <a:extLst>
              <a:ext uri="{FF2B5EF4-FFF2-40B4-BE49-F238E27FC236}">
                <a16:creationId xmlns:a16="http://schemas.microsoft.com/office/drawing/2014/main" id="{1BCC2FD2-770E-4E5A-97B7-B7F58B8659B5}"/>
              </a:ext>
            </a:extLst>
          </p:cNvPr>
          <p:cNvSpPr/>
          <p:nvPr/>
        </p:nvSpPr>
        <p:spPr>
          <a:xfrm>
            <a:off x="3154627" y="1626569"/>
            <a:ext cx="5729837" cy="424732"/>
          </a:xfrm>
          <a:prstGeom prst="rect">
            <a:avLst/>
          </a:prstGeom>
        </p:spPr>
        <p:txBody>
          <a:bodyPr wrap="none">
            <a:spAutoFit/>
          </a:bodyPr>
          <a:lstStyle/>
          <a:p>
            <a:pPr lvl="0" algn="ctr" defTabSz="1200150">
              <a:lnSpc>
                <a:spcPct val="90000"/>
              </a:lnSpc>
              <a:spcBef>
                <a:spcPct val="0"/>
              </a:spcBef>
              <a:spcAft>
                <a:spcPct val="35000"/>
              </a:spcAft>
            </a:pPr>
            <a:r>
              <a:rPr lang="en-US" sz="2400" b="1" dirty="0"/>
              <a:t>Identify the population we intend to target </a:t>
            </a:r>
          </a:p>
        </p:txBody>
      </p:sp>
      <p:sp>
        <p:nvSpPr>
          <p:cNvPr id="72" name="Flowchart: Multidocument 29">
            <a:extLst>
              <a:ext uri="{FF2B5EF4-FFF2-40B4-BE49-F238E27FC236}">
                <a16:creationId xmlns:a16="http://schemas.microsoft.com/office/drawing/2014/main" id="{2A7BDC67-0E0E-4EE5-9D61-0B8B646ED037}"/>
              </a:ext>
            </a:extLst>
          </p:cNvPr>
          <p:cNvSpPr/>
          <p:nvPr/>
        </p:nvSpPr>
        <p:spPr>
          <a:xfrm>
            <a:off x="2140182" y="2339013"/>
            <a:ext cx="7758729" cy="725883"/>
          </a:xfrm>
          <a:prstGeom prst="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000" kern="1200" dirty="0"/>
          </a:p>
        </p:txBody>
      </p:sp>
      <p:sp>
        <p:nvSpPr>
          <p:cNvPr id="73" name="Rectangle 72">
            <a:extLst>
              <a:ext uri="{FF2B5EF4-FFF2-40B4-BE49-F238E27FC236}">
                <a16:creationId xmlns:a16="http://schemas.microsoft.com/office/drawing/2014/main" id="{07544B32-9B12-4E17-9137-0A98C29A50E0}"/>
              </a:ext>
            </a:extLst>
          </p:cNvPr>
          <p:cNvSpPr/>
          <p:nvPr/>
        </p:nvSpPr>
        <p:spPr>
          <a:xfrm>
            <a:off x="1563173" y="2489588"/>
            <a:ext cx="8912743" cy="424732"/>
          </a:xfrm>
          <a:prstGeom prst="rect">
            <a:avLst/>
          </a:prstGeom>
        </p:spPr>
        <p:txBody>
          <a:bodyPr wrap="square">
            <a:spAutoFit/>
          </a:bodyPr>
          <a:lstStyle/>
          <a:p>
            <a:pPr lvl="0" algn="ctr" defTabSz="1200150">
              <a:lnSpc>
                <a:spcPct val="90000"/>
              </a:lnSpc>
              <a:spcBef>
                <a:spcPct val="0"/>
              </a:spcBef>
              <a:spcAft>
                <a:spcPct val="35000"/>
              </a:spcAft>
            </a:pPr>
            <a:r>
              <a:rPr lang="en-US" sz="2400" b="1" dirty="0"/>
              <a:t>Identify potential causes of workforce challenges</a:t>
            </a:r>
          </a:p>
        </p:txBody>
      </p:sp>
      <p:sp>
        <p:nvSpPr>
          <p:cNvPr id="74" name="Flowchart: Multidocument 29">
            <a:extLst>
              <a:ext uri="{FF2B5EF4-FFF2-40B4-BE49-F238E27FC236}">
                <a16:creationId xmlns:a16="http://schemas.microsoft.com/office/drawing/2014/main" id="{2FC6395B-8512-44E2-8C40-14A6151F1B98}"/>
              </a:ext>
            </a:extLst>
          </p:cNvPr>
          <p:cNvSpPr/>
          <p:nvPr/>
        </p:nvSpPr>
        <p:spPr>
          <a:xfrm>
            <a:off x="2140182" y="3218105"/>
            <a:ext cx="7758730" cy="725883"/>
          </a:xfrm>
          <a:prstGeom prst="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000" kern="1200" dirty="0">
              <a:solidFill>
                <a:schemeClr val="tx1"/>
              </a:solidFill>
            </a:endParaRPr>
          </a:p>
        </p:txBody>
      </p:sp>
      <p:sp>
        <p:nvSpPr>
          <p:cNvPr id="75" name="Rectangle 74">
            <a:extLst>
              <a:ext uri="{FF2B5EF4-FFF2-40B4-BE49-F238E27FC236}">
                <a16:creationId xmlns:a16="http://schemas.microsoft.com/office/drawing/2014/main" id="{DE499EC9-3597-47AD-9B83-B35E3FF87F68}"/>
              </a:ext>
            </a:extLst>
          </p:cNvPr>
          <p:cNvSpPr/>
          <p:nvPr/>
        </p:nvSpPr>
        <p:spPr>
          <a:xfrm>
            <a:off x="837261" y="3376445"/>
            <a:ext cx="10324647" cy="424732"/>
          </a:xfrm>
          <a:prstGeom prst="rect">
            <a:avLst/>
          </a:prstGeom>
        </p:spPr>
        <p:txBody>
          <a:bodyPr wrap="square">
            <a:spAutoFit/>
          </a:bodyPr>
          <a:lstStyle/>
          <a:p>
            <a:pPr lvl="0" algn="ctr" defTabSz="1200150">
              <a:lnSpc>
                <a:spcPct val="90000"/>
              </a:lnSpc>
              <a:spcBef>
                <a:spcPct val="0"/>
              </a:spcBef>
              <a:spcAft>
                <a:spcPct val="35000"/>
              </a:spcAft>
            </a:pPr>
            <a:r>
              <a:rPr lang="en-US" sz="2400" b="1" dirty="0"/>
              <a:t>Identify barriers or facilitators to addressing the challenges</a:t>
            </a:r>
          </a:p>
        </p:txBody>
      </p:sp>
      <p:sp>
        <p:nvSpPr>
          <p:cNvPr id="76" name="Flowchart: Multidocument 29">
            <a:extLst>
              <a:ext uri="{FF2B5EF4-FFF2-40B4-BE49-F238E27FC236}">
                <a16:creationId xmlns:a16="http://schemas.microsoft.com/office/drawing/2014/main" id="{28E190B6-D916-48CB-B9BE-A7DCFC953481}"/>
              </a:ext>
            </a:extLst>
          </p:cNvPr>
          <p:cNvSpPr/>
          <p:nvPr/>
        </p:nvSpPr>
        <p:spPr>
          <a:xfrm>
            <a:off x="2140181" y="4093051"/>
            <a:ext cx="7758730" cy="725883"/>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000" kern="1200" dirty="0">
              <a:solidFill>
                <a:schemeClr val="tx1"/>
              </a:solidFill>
            </a:endParaRPr>
          </a:p>
        </p:txBody>
      </p:sp>
      <p:sp>
        <p:nvSpPr>
          <p:cNvPr id="77" name="Rectangle 76">
            <a:extLst>
              <a:ext uri="{FF2B5EF4-FFF2-40B4-BE49-F238E27FC236}">
                <a16:creationId xmlns:a16="http://schemas.microsoft.com/office/drawing/2014/main" id="{1994D34A-B6A3-4A89-A24D-BE73E3C76665}"/>
              </a:ext>
            </a:extLst>
          </p:cNvPr>
          <p:cNvSpPr/>
          <p:nvPr/>
        </p:nvSpPr>
        <p:spPr>
          <a:xfrm>
            <a:off x="1112737" y="4250661"/>
            <a:ext cx="9213094" cy="424732"/>
          </a:xfrm>
          <a:prstGeom prst="rect">
            <a:avLst/>
          </a:prstGeom>
        </p:spPr>
        <p:txBody>
          <a:bodyPr wrap="square">
            <a:spAutoFit/>
          </a:bodyPr>
          <a:lstStyle/>
          <a:p>
            <a:pPr lvl="0" algn="ctr" defTabSz="1200150">
              <a:lnSpc>
                <a:spcPct val="90000"/>
              </a:lnSpc>
              <a:spcBef>
                <a:spcPct val="0"/>
              </a:spcBef>
              <a:spcAft>
                <a:spcPct val="35000"/>
              </a:spcAft>
            </a:pPr>
            <a:r>
              <a:rPr lang="en-US" sz="2400" b="1" dirty="0"/>
              <a:t>Develop a theory of change</a:t>
            </a:r>
          </a:p>
        </p:txBody>
      </p:sp>
      <p:sp>
        <p:nvSpPr>
          <p:cNvPr id="78" name="Flowchart: Multidocument 29">
            <a:extLst>
              <a:ext uri="{FF2B5EF4-FFF2-40B4-BE49-F238E27FC236}">
                <a16:creationId xmlns:a16="http://schemas.microsoft.com/office/drawing/2014/main" id="{38ABB666-944B-4824-A2B1-747E76350DED}"/>
              </a:ext>
            </a:extLst>
          </p:cNvPr>
          <p:cNvSpPr/>
          <p:nvPr/>
        </p:nvSpPr>
        <p:spPr>
          <a:xfrm>
            <a:off x="2140181" y="4955476"/>
            <a:ext cx="7758730" cy="716183"/>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000" kern="1200" dirty="0"/>
          </a:p>
        </p:txBody>
      </p:sp>
      <p:sp>
        <p:nvSpPr>
          <p:cNvPr id="79" name="Rectangle 78">
            <a:extLst>
              <a:ext uri="{FF2B5EF4-FFF2-40B4-BE49-F238E27FC236}">
                <a16:creationId xmlns:a16="http://schemas.microsoft.com/office/drawing/2014/main" id="{63B198C4-8B95-493D-AFAC-24DD0BBC51C9}"/>
              </a:ext>
            </a:extLst>
          </p:cNvPr>
          <p:cNvSpPr/>
          <p:nvPr/>
        </p:nvSpPr>
        <p:spPr>
          <a:xfrm>
            <a:off x="2487840" y="5115154"/>
            <a:ext cx="7063408" cy="424732"/>
          </a:xfrm>
          <a:prstGeom prst="rect">
            <a:avLst/>
          </a:prstGeom>
        </p:spPr>
        <p:txBody>
          <a:bodyPr wrap="none">
            <a:spAutoFit/>
          </a:bodyPr>
          <a:lstStyle/>
          <a:p>
            <a:pPr lvl="0" algn="ctr" defTabSz="1200150">
              <a:lnSpc>
                <a:spcPct val="90000"/>
              </a:lnSpc>
              <a:spcBef>
                <a:spcPct val="0"/>
              </a:spcBef>
              <a:spcAft>
                <a:spcPct val="35000"/>
              </a:spcAft>
            </a:pPr>
            <a:r>
              <a:rPr lang="en-US" sz="2400" b="1" dirty="0"/>
              <a:t>Assess and select a workforce strategy or intervention</a:t>
            </a:r>
          </a:p>
        </p:txBody>
      </p:sp>
      <p:sp>
        <p:nvSpPr>
          <p:cNvPr id="28" name="Flowchart: Multidocument 29">
            <a:extLst>
              <a:ext uri="{FF2B5EF4-FFF2-40B4-BE49-F238E27FC236}">
                <a16:creationId xmlns:a16="http://schemas.microsoft.com/office/drawing/2014/main" id="{23F86AA7-2662-4662-8689-A75ED63CC8FF}"/>
              </a:ext>
            </a:extLst>
          </p:cNvPr>
          <p:cNvSpPr/>
          <p:nvPr/>
        </p:nvSpPr>
        <p:spPr>
          <a:xfrm>
            <a:off x="1146933" y="596707"/>
            <a:ext cx="705021" cy="725883"/>
          </a:xfrm>
          <a:prstGeom prst="rect">
            <a:avLst/>
          </a:prstGeom>
          <a:solidFill>
            <a:schemeClr val="accent3">
              <a:lumMod val="60000"/>
              <a:lumOff val="4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r>
              <a:rPr lang="en-US" sz="3200" b="1" kern="1200" dirty="0">
                <a:solidFill>
                  <a:schemeClr val="tx1"/>
                </a:solidFill>
              </a:rPr>
              <a:t>1</a:t>
            </a:r>
          </a:p>
        </p:txBody>
      </p:sp>
      <p:sp>
        <p:nvSpPr>
          <p:cNvPr id="29" name="Flowchart: Multidocument 29">
            <a:extLst>
              <a:ext uri="{FF2B5EF4-FFF2-40B4-BE49-F238E27FC236}">
                <a16:creationId xmlns:a16="http://schemas.microsoft.com/office/drawing/2014/main" id="{BC2F07DE-5E75-4988-82E2-994D48690059}"/>
              </a:ext>
            </a:extLst>
          </p:cNvPr>
          <p:cNvSpPr/>
          <p:nvPr/>
        </p:nvSpPr>
        <p:spPr>
          <a:xfrm>
            <a:off x="1146932" y="1459920"/>
            <a:ext cx="705021" cy="725883"/>
          </a:xfrm>
          <a:prstGeom prst="rect">
            <a:avLst/>
          </a:prstGeom>
          <a:solidFill>
            <a:schemeClr val="accent5">
              <a:lumMod val="40000"/>
              <a:lumOff val="6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r>
              <a:rPr lang="en-US" sz="3200" b="1" kern="1200" dirty="0">
                <a:solidFill>
                  <a:schemeClr val="tx1"/>
                </a:solidFill>
              </a:rPr>
              <a:t>2</a:t>
            </a:r>
          </a:p>
        </p:txBody>
      </p:sp>
      <p:sp>
        <p:nvSpPr>
          <p:cNvPr id="30" name="Flowchart: Multidocument 29">
            <a:extLst>
              <a:ext uri="{FF2B5EF4-FFF2-40B4-BE49-F238E27FC236}">
                <a16:creationId xmlns:a16="http://schemas.microsoft.com/office/drawing/2014/main" id="{A4A30D18-015C-442E-99C2-C6C3481280E9}"/>
              </a:ext>
            </a:extLst>
          </p:cNvPr>
          <p:cNvSpPr/>
          <p:nvPr/>
        </p:nvSpPr>
        <p:spPr>
          <a:xfrm>
            <a:off x="1148820" y="2339013"/>
            <a:ext cx="705021" cy="725883"/>
          </a:xfrm>
          <a:prstGeom prst="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r>
              <a:rPr lang="en-US" sz="3200" b="1" kern="1200" dirty="0">
                <a:solidFill>
                  <a:schemeClr val="tx1"/>
                </a:solidFill>
              </a:rPr>
              <a:t>3</a:t>
            </a:r>
          </a:p>
        </p:txBody>
      </p:sp>
      <p:sp>
        <p:nvSpPr>
          <p:cNvPr id="31" name="Flowchart: Multidocument 29">
            <a:extLst>
              <a:ext uri="{FF2B5EF4-FFF2-40B4-BE49-F238E27FC236}">
                <a16:creationId xmlns:a16="http://schemas.microsoft.com/office/drawing/2014/main" id="{CD3A59C0-56DC-4CF2-8AD2-FCC67FC05B64}"/>
              </a:ext>
            </a:extLst>
          </p:cNvPr>
          <p:cNvSpPr/>
          <p:nvPr/>
        </p:nvSpPr>
        <p:spPr>
          <a:xfrm>
            <a:off x="1146932" y="3216576"/>
            <a:ext cx="705021" cy="725883"/>
          </a:xfrm>
          <a:prstGeom prst="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r>
              <a:rPr lang="en-US" sz="3200" b="1" kern="1200" dirty="0">
                <a:solidFill>
                  <a:schemeClr val="tx1"/>
                </a:solidFill>
              </a:rPr>
              <a:t>4</a:t>
            </a:r>
          </a:p>
        </p:txBody>
      </p:sp>
      <p:sp>
        <p:nvSpPr>
          <p:cNvPr id="32" name="Flowchart: Multidocument 29">
            <a:extLst>
              <a:ext uri="{FF2B5EF4-FFF2-40B4-BE49-F238E27FC236}">
                <a16:creationId xmlns:a16="http://schemas.microsoft.com/office/drawing/2014/main" id="{770B8B33-D707-4349-8996-60A89585396D}"/>
              </a:ext>
            </a:extLst>
          </p:cNvPr>
          <p:cNvSpPr/>
          <p:nvPr/>
        </p:nvSpPr>
        <p:spPr>
          <a:xfrm>
            <a:off x="1146539" y="4087490"/>
            <a:ext cx="705021" cy="725883"/>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r>
              <a:rPr lang="en-US" sz="3200" b="1" kern="1200" dirty="0">
                <a:solidFill>
                  <a:schemeClr val="tx1"/>
                </a:solidFill>
              </a:rPr>
              <a:t>5</a:t>
            </a:r>
          </a:p>
        </p:txBody>
      </p:sp>
      <p:sp>
        <p:nvSpPr>
          <p:cNvPr id="33" name="Flowchart: Multidocument 29">
            <a:extLst>
              <a:ext uri="{FF2B5EF4-FFF2-40B4-BE49-F238E27FC236}">
                <a16:creationId xmlns:a16="http://schemas.microsoft.com/office/drawing/2014/main" id="{29E4F16F-9925-426F-8310-1AA708AEFC82}"/>
              </a:ext>
            </a:extLst>
          </p:cNvPr>
          <p:cNvSpPr/>
          <p:nvPr/>
        </p:nvSpPr>
        <p:spPr>
          <a:xfrm>
            <a:off x="1146539" y="4950625"/>
            <a:ext cx="705021" cy="725883"/>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r>
              <a:rPr lang="en-US" sz="3200" b="1" kern="1200" dirty="0">
                <a:solidFill>
                  <a:schemeClr val="tx1"/>
                </a:solidFill>
              </a:rPr>
              <a:t>6</a:t>
            </a:r>
          </a:p>
        </p:txBody>
      </p:sp>
    </p:spTree>
    <p:extLst>
      <p:ext uri="{BB962C8B-B14F-4D97-AF65-F5344CB8AC3E}">
        <p14:creationId xmlns:p14="http://schemas.microsoft.com/office/powerpoint/2010/main" val="129204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79792"/>
            <a:ext cx="12328333" cy="1105010"/>
            <a:chOff x="0" y="8819688"/>
            <a:chExt cx="18492499" cy="1657515"/>
          </a:xfrm>
        </p:grpSpPr>
        <p:grpSp>
          <p:nvGrpSpPr>
            <p:cNvPr id="18" name="Group 17"/>
            <p:cNvGrpSpPr/>
            <p:nvPr/>
          </p:nvGrpSpPr>
          <p:grpSpPr>
            <a:xfrm>
              <a:off x="0" y="8819688"/>
              <a:ext cx="18492499" cy="1657515"/>
              <a:chOff x="0" y="8502316"/>
              <a:chExt cx="13869374" cy="1919390"/>
            </a:xfrm>
          </p:grpSpPr>
          <p:sp>
            <p:nvSpPr>
              <p:cNvPr id="11"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sp>
            <p:nvSpPr>
              <p:cNvPr id="12"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514876"/>
                <a:ext cx="1871634" cy="1781174"/>
              </a:xfrm>
              <a:prstGeom prst="rect">
                <a:avLst/>
              </a:prstGeom>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 name="Straight Connector 3"/>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 y="0"/>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845" dirty="0">
              <a:solidFill>
                <a:prstClr val="white"/>
              </a:solidFill>
            </a:endParaRPr>
          </a:p>
        </p:txBody>
      </p:sp>
      <p:sp>
        <p:nvSpPr>
          <p:cNvPr id="9" name="Rectangle 8"/>
          <p:cNvSpPr/>
          <p:nvPr/>
        </p:nvSpPr>
        <p:spPr>
          <a:xfrm>
            <a:off x="0" y="5406190"/>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133" dirty="0">
              <a:solidFill>
                <a:prstClr val="white"/>
              </a:solidFill>
            </a:endParaRPr>
          </a:p>
        </p:txBody>
      </p:sp>
      <p:pic>
        <p:nvPicPr>
          <p:cNvPr id="24" name="Picture 23"/>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10815079" y="5042273"/>
            <a:ext cx="1383851" cy="949277"/>
          </a:xfrm>
          <a:prstGeom prst="rect">
            <a:avLst/>
          </a:prstGeom>
        </p:spPr>
      </p:pic>
      <p:sp>
        <p:nvSpPr>
          <p:cNvPr id="10" name="Rectangle 9"/>
          <p:cNvSpPr/>
          <p:nvPr/>
        </p:nvSpPr>
        <p:spPr>
          <a:xfrm>
            <a:off x="1492836" y="2947589"/>
            <a:ext cx="2887756" cy="867930"/>
          </a:xfrm>
          <a:prstGeom prst="rect">
            <a:avLst/>
          </a:prstGeom>
        </p:spPr>
        <p:txBody>
          <a:bodyPr wrap="square">
            <a:spAutoFit/>
          </a:bodyPr>
          <a:lstStyle/>
          <a:p>
            <a:pPr lvl="0" algn="ctr" defTabSz="1333500">
              <a:lnSpc>
                <a:spcPct val="90000"/>
              </a:lnSpc>
              <a:spcBef>
                <a:spcPct val="0"/>
              </a:spcBef>
              <a:spcAft>
                <a:spcPct val="35000"/>
              </a:spcAft>
            </a:pPr>
            <a:r>
              <a:rPr lang="en-US" sz="2800" dirty="0">
                <a:solidFill>
                  <a:schemeClr val="bg1"/>
                </a:solidFill>
              </a:rPr>
              <a:t>Selected Interventions</a:t>
            </a:r>
          </a:p>
        </p:txBody>
      </p:sp>
      <p:grpSp>
        <p:nvGrpSpPr>
          <p:cNvPr id="29" name="Group 28"/>
          <p:cNvGrpSpPr/>
          <p:nvPr/>
        </p:nvGrpSpPr>
        <p:grpSpPr>
          <a:xfrm>
            <a:off x="2050661" y="1162825"/>
            <a:ext cx="8128000" cy="3975891"/>
            <a:chOff x="2031999" y="1406236"/>
            <a:chExt cx="8128000" cy="2769651"/>
          </a:xfrm>
          <a:effectLst>
            <a:outerShdw blurRad="50800" dist="38100" dir="2700000" algn="tl" rotWithShape="0">
              <a:prstClr val="black">
                <a:alpha val="40000"/>
              </a:prstClr>
            </a:outerShdw>
            <a:reflection blurRad="6350" stA="52000" endA="300" endPos="35000" dir="5400000" sy="-100000" algn="bl" rotWithShape="0"/>
          </a:effectLst>
        </p:grpSpPr>
        <p:sp>
          <p:nvSpPr>
            <p:cNvPr id="31" name="Freeform 30"/>
            <p:cNvSpPr/>
            <p:nvPr/>
          </p:nvSpPr>
          <p:spPr>
            <a:xfrm>
              <a:off x="2031999" y="1948071"/>
              <a:ext cx="8128000" cy="2227816"/>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endParaRPr lang="en-US" sz="2700" kern="1200" dirty="0"/>
            </a:p>
            <a:p>
              <a:pPr marL="228600" lvl="1" indent="-228600" algn="l" defTabSz="1200150">
                <a:lnSpc>
                  <a:spcPct val="90000"/>
                </a:lnSpc>
                <a:spcBef>
                  <a:spcPct val="0"/>
                </a:spcBef>
                <a:spcAft>
                  <a:spcPct val="15000"/>
                </a:spcAft>
                <a:buChar char="••"/>
              </a:pPr>
              <a:endParaRPr lang="en-US" sz="2700" kern="1200" dirty="0"/>
            </a:p>
          </p:txBody>
        </p:sp>
        <p:sp>
          <p:nvSpPr>
            <p:cNvPr id="30" name="Flowchart: Multidocument 29"/>
            <p:cNvSpPr/>
            <p:nvPr/>
          </p:nvSpPr>
          <p:spPr>
            <a:xfrm>
              <a:off x="2031999" y="1406236"/>
              <a:ext cx="8128000" cy="775654"/>
            </a:xfrm>
            <a:prstGeom prst="rect">
              <a:avLst/>
            </a:prstGeom>
            <a:ln>
              <a:noFill/>
            </a:ln>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700" kern="1200" dirty="0"/>
            </a:p>
          </p:txBody>
        </p:sp>
      </p:grpSp>
      <p:sp>
        <p:nvSpPr>
          <p:cNvPr id="32" name="Rectangle 31"/>
          <p:cNvSpPr/>
          <p:nvPr/>
        </p:nvSpPr>
        <p:spPr>
          <a:xfrm>
            <a:off x="2810446" y="2461060"/>
            <a:ext cx="6822132" cy="2677656"/>
          </a:xfrm>
          <a:prstGeom prst="rect">
            <a:avLst/>
          </a:prstGeom>
        </p:spPr>
        <p:txBody>
          <a:bodyPr wrap="square">
            <a:spAutoFit/>
          </a:bodyPr>
          <a:lstStyle/>
          <a:p>
            <a:pPr marL="285750" indent="-285750">
              <a:buFont typeface="Arial" panose="020B0604020202020204" pitchFamily="34" charset="0"/>
              <a:buChar char="•"/>
            </a:pPr>
            <a:r>
              <a:rPr lang="en-US" sz="2800" dirty="0">
                <a:solidFill>
                  <a:srgbClr val="4B4A67"/>
                </a:solidFill>
              </a:rPr>
              <a:t>Agency leadership</a:t>
            </a:r>
          </a:p>
          <a:p>
            <a:pPr marL="285750" indent="-285750">
              <a:buFont typeface="Arial" panose="020B0604020202020204" pitchFamily="34" charset="0"/>
              <a:buChar char="•"/>
            </a:pPr>
            <a:r>
              <a:rPr lang="en-US" sz="2800" dirty="0">
                <a:solidFill>
                  <a:srgbClr val="4B4A67"/>
                </a:solidFill>
              </a:rPr>
              <a:t>Site implementation manager</a:t>
            </a:r>
          </a:p>
          <a:p>
            <a:pPr marL="285750" indent="-285750">
              <a:buFont typeface="Arial" panose="020B0604020202020204" pitchFamily="34" charset="0"/>
              <a:buChar char="•"/>
            </a:pPr>
            <a:r>
              <a:rPr lang="en-US" sz="2800" dirty="0">
                <a:solidFill>
                  <a:srgbClr val="4B4A67"/>
                </a:solidFill>
              </a:rPr>
              <a:t>Site data coordinator</a:t>
            </a:r>
          </a:p>
          <a:p>
            <a:pPr marL="285750" indent="-285750">
              <a:buFont typeface="Arial" panose="020B0604020202020204" pitchFamily="34" charset="0"/>
              <a:buChar char="•"/>
            </a:pPr>
            <a:r>
              <a:rPr lang="en-US" sz="2800" dirty="0">
                <a:solidFill>
                  <a:srgbClr val="4B4A67"/>
                </a:solidFill>
              </a:rPr>
              <a:t>Key internal and external stakeholders</a:t>
            </a:r>
          </a:p>
          <a:p>
            <a:pPr marL="285750" indent="-285750">
              <a:buFont typeface="Arial" panose="020B0604020202020204" pitchFamily="34" charset="0"/>
              <a:buChar char="•"/>
            </a:pPr>
            <a:r>
              <a:rPr lang="en-US" sz="2800" dirty="0">
                <a:solidFill>
                  <a:srgbClr val="4B4A67"/>
                </a:solidFill>
              </a:rPr>
              <a:t>QIC-WD workforce, implementation, and evaluation (WIE) team</a:t>
            </a:r>
          </a:p>
        </p:txBody>
      </p:sp>
      <p:sp>
        <p:nvSpPr>
          <p:cNvPr id="33" name="Rectangle 32"/>
          <p:cNvSpPr/>
          <p:nvPr/>
        </p:nvSpPr>
        <p:spPr>
          <a:xfrm>
            <a:off x="4620967" y="1250322"/>
            <a:ext cx="2935420" cy="535531"/>
          </a:xfrm>
          <a:prstGeom prst="rect">
            <a:avLst/>
          </a:prstGeom>
        </p:spPr>
        <p:txBody>
          <a:bodyPr wrap="none">
            <a:spAutoFit/>
          </a:bodyPr>
          <a:lstStyle/>
          <a:p>
            <a:pPr lvl="0" algn="ctr" defTabSz="1200150">
              <a:lnSpc>
                <a:spcPct val="90000"/>
              </a:lnSpc>
              <a:spcBef>
                <a:spcPct val="0"/>
              </a:spcBef>
              <a:spcAft>
                <a:spcPct val="35000"/>
              </a:spcAft>
            </a:pPr>
            <a:r>
              <a:rPr lang="en-US" sz="3200" b="1" dirty="0">
                <a:solidFill>
                  <a:schemeClr val="bg1"/>
                </a:solidFill>
              </a:rPr>
              <a:t>Team Structures</a:t>
            </a:r>
          </a:p>
        </p:txBody>
      </p:sp>
      <p:sp>
        <p:nvSpPr>
          <p:cNvPr id="26" name="Rectangle 25"/>
          <p:cNvSpPr/>
          <p:nvPr/>
        </p:nvSpPr>
        <p:spPr>
          <a:xfrm>
            <a:off x="2050661" y="1894430"/>
            <a:ext cx="8128000" cy="593902"/>
          </a:xfrm>
          <a:prstGeom prst="rect">
            <a:avLst/>
          </a:prstGeom>
          <a:solidFill>
            <a:schemeClr val="accent3">
              <a:lumMod val="60000"/>
              <a:lumOff val="40000"/>
            </a:schemeClr>
          </a:solidFill>
          <a:ln>
            <a:noFill/>
          </a:ln>
          <a:effectLst/>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700" kern="1200" dirty="0"/>
          </a:p>
        </p:txBody>
      </p:sp>
      <p:sp>
        <p:nvSpPr>
          <p:cNvPr id="27" name="Rectangle 26"/>
          <p:cNvSpPr/>
          <p:nvPr/>
        </p:nvSpPr>
        <p:spPr>
          <a:xfrm>
            <a:off x="4635614" y="1984501"/>
            <a:ext cx="2999411" cy="424732"/>
          </a:xfrm>
          <a:prstGeom prst="rect">
            <a:avLst/>
          </a:prstGeom>
        </p:spPr>
        <p:txBody>
          <a:bodyPr wrap="none">
            <a:spAutoFit/>
          </a:bodyPr>
          <a:lstStyle/>
          <a:p>
            <a:pPr lvl="0" algn="ctr" defTabSz="1200150">
              <a:lnSpc>
                <a:spcPct val="90000"/>
              </a:lnSpc>
              <a:spcBef>
                <a:spcPct val="0"/>
              </a:spcBef>
              <a:spcAft>
                <a:spcPct val="35000"/>
              </a:spcAft>
            </a:pPr>
            <a:r>
              <a:rPr lang="en-US" sz="2400" b="1" dirty="0"/>
              <a:t>Implementation Team</a:t>
            </a:r>
          </a:p>
        </p:txBody>
      </p:sp>
    </p:spTree>
    <p:extLst>
      <p:ext uri="{BB962C8B-B14F-4D97-AF65-F5344CB8AC3E}">
        <p14:creationId xmlns:p14="http://schemas.microsoft.com/office/powerpoint/2010/main" val="381174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79792"/>
            <a:ext cx="12328333" cy="1105010"/>
            <a:chOff x="0" y="8819688"/>
            <a:chExt cx="18492499" cy="1657515"/>
          </a:xfrm>
        </p:grpSpPr>
        <p:grpSp>
          <p:nvGrpSpPr>
            <p:cNvPr id="18" name="Group 17"/>
            <p:cNvGrpSpPr/>
            <p:nvPr/>
          </p:nvGrpSpPr>
          <p:grpSpPr>
            <a:xfrm>
              <a:off x="0" y="8819688"/>
              <a:ext cx="18492499" cy="1657515"/>
              <a:chOff x="0" y="8502316"/>
              <a:chExt cx="13869374" cy="1919390"/>
            </a:xfrm>
          </p:grpSpPr>
          <p:sp>
            <p:nvSpPr>
              <p:cNvPr id="11"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sp>
            <p:nvSpPr>
              <p:cNvPr id="12"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514876"/>
                <a:ext cx="1871634" cy="1781174"/>
              </a:xfrm>
              <a:prstGeom prst="rect">
                <a:avLst/>
              </a:prstGeom>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 name="Straight Connector 3"/>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 y="0"/>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845" dirty="0">
              <a:solidFill>
                <a:prstClr val="white"/>
              </a:solidFill>
            </a:endParaRPr>
          </a:p>
        </p:txBody>
      </p:sp>
      <p:sp>
        <p:nvSpPr>
          <p:cNvPr id="9" name="Rectangle 8"/>
          <p:cNvSpPr/>
          <p:nvPr/>
        </p:nvSpPr>
        <p:spPr>
          <a:xfrm>
            <a:off x="0" y="5406190"/>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133" dirty="0">
              <a:solidFill>
                <a:prstClr val="white"/>
              </a:solidFill>
            </a:endParaRPr>
          </a:p>
        </p:txBody>
      </p:sp>
      <p:sp>
        <p:nvSpPr>
          <p:cNvPr id="2" name="TextBox 1"/>
          <p:cNvSpPr txBox="1"/>
          <p:nvPr/>
        </p:nvSpPr>
        <p:spPr>
          <a:xfrm>
            <a:off x="4376626" y="1886920"/>
            <a:ext cx="3438763" cy="584775"/>
          </a:xfrm>
          <a:prstGeom prst="rect">
            <a:avLst/>
          </a:prstGeom>
          <a:noFill/>
        </p:spPr>
        <p:txBody>
          <a:bodyPr wrap="none" rtlCol="0">
            <a:spAutoFit/>
          </a:bodyPr>
          <a:lstStyle/>
          <a:p>
            <a:pPr algn="ctr" defTabSz="1088487"/>
            <a:r>
              <a:rPr kumimoji="1" lang="en-US" sz="3200" b="1" dirty="0">
                <a:solidFill>
                  <a:srgbClr val="013B82"/>
                </a:solidFill>
              </a:rPr>
              <a:t>Polling Question</a:t>
            </a:r>
          </a:p>
        </p:txBody>
      </p:sp>
      <p:pic>
        <p:nvPicPr>
          <p:cNvPr id="24" name="Picture 23"/>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10815079" y="5042273"/>
            <a:ext cx="1383851" cy="949277"/>
          </a:xfrm>
          <a:prstGeom prst="rect">
            <a:avLst/>
          </a:prstGeom>
        </p:spPr>
      </p:pic>
      <p:cxnSp>
        <p:nvCxnSpPr>
          <p:cNvPr id="22" name="Straight Connector 21"/>
          <p:cNvCxnSpPr/>
          <p:nvPr/>
        </p:nvCxnSpPr>
        <p:spPr>
          <a:xfrm>
            <a:off x="622114" y="1565995"/>
            <a:ext cx="1085380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22114" y="2702497"/>
            <a:ext cx="1085380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530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79792"/>
            <a:ext cx="12328333" cy="1105010"/>
            <a:chOff x="0" y="8819688"/>
            <a:chExt cx="18492499" cy="1657515"/>
          </a:xfrm>
        </p:grpSpPr>
        <p:grpSp>
          <p:nvGrpSpPr>
            <p:cNvPr id="18" name="Group 17"/>
            <p:cNvGrpSpPr/>
            <p:nvPr/>
          </p:nvGrpSpPr>
          <p:grpSpPr>
            <a:xfrm>
              <a:off x="0" y="8819688"/>
              <a:ext cx="18492499" cy="1657515"/>
              <a:chOff x="0" y="8502316"/>
              <a:chExt cx="13869374" cy="1919390"/>
            </a:xfrm>
          </p:grpSpPr>
          <p:sp>
            <p:nvSpPr>
              <p:cNvPr id="11"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sp>
            <p:nvSpPr>
              <p:cNvPr id="12"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514876"/>
                <a:ext cx="1871634" cy="1781174"/>
              </a:xfrm>
              <a:prstGeom prst="rect">
                <a:avLst/>
              </a:prstGeom>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 name="Straight Connector 3"/>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 y="0"/>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845" dirty="0">
              <a:solidFill>
                <a:prstClr val="white"/>
              </a:solidFill>
            </a:endParaRPr>
          </a:p>
        </p:txBody>
      </p:sp>
      <p:sp>
        <p:nvSpPr>
          <p:cNvPr id="9" name="Rectangle 8"/>
          <p:cNvSpPr/>
          <p:nvPr/>
        </p:nvSpPr>
        <p:spPr>
          <a:xfrm>
            <a:off x="0" y="5406190"/>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133" dirty="0">
              <a:solidFill>
                <a:prstClr val="white"/>
              </a:solidFill>
            </a:endParaRPr>
          </a:p>
        </p:txBody>
      </p:sp>
      <p:pic>
        <p:nvPicPr>
          <p:cNvPr id="24" name="Picture 23"/>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10815079" y="5042273"/>
            <a:ext cx="1383851" cy="949277"/>
          </a:xfrm>
          <a:prstGeom prst="rect">
            <a:avLst/>
          </a:prstGeom>
        </p:spPr>
      </p:pic>
      <p:graphicFrame>
        <p:nvGraphicFramePr>
          <p:cNvPr id="3" name="Diagram 2"/>
          <p:cNvGraphicFramePr/>
          <p:nvPr>
            <p:extLst>
              <p:ext uri="{D42A27DB-BD31-4B8C-83A1-F6EECF244321}">
                <p14:modId xmlns:p14="http://schemas.microsoft.com/office/powerpoint/2010/main" val="2301874295"/>
              </p:ext>
            </p:extLst>
          </p:nvPr>
        </p:nvGraphicFramePr>
        <p:xfrm>
          <a:off x="1779455" y="815149"/>
          <a:ext cx="8659945" cy="485664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6" name="TextBox 35"/>
          <p:cNvSpPr txBox="1"/>
          <p:nvPr/>
        </p:nvSpPr>
        <p:spPr>
          <a:xfrm>
            <a:off x="586123" y="663370"/>
            <a:ext cx="11270778" cy="584775"/>
          </a:xfrm>
          <a:prstGeom prst="rect">
            <a:avLst/>
          </a:prstGeom>
          <a:noFill/>
        </p:spPr>
        <p:txBody>
          <a:bodyPr wrap="none" rtlCol="0">
            <a:spAutoFit/>
          </a:bodyPr>
          <a:lstStyle/>
          <a:p>
            <a:pPr lvl="0">
              <a:lnSpc>
                <a:spcPct val="100000"/>
              </a:lnSpc>
            </a:pPr>
            <a:r>
              <a:rPr lang="en-US" sz="3200" b="1" dirty="0"/>
              <a:t>Identify the Problem, Outcome, and Target Population</a:t>
            </a:r>
          </a:p>
        </p:txBody>
      </p:sp>
    </p:spTree>
    <p:extLst>
      <p:ext uri="{BB962C8B-B14F-4D97-AF65-F5344CB8AC3E}">
        <p14:creationId xmlns:p14="http://schemas.microsoft.com/office/powerpoint/2010/main" val="75371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79792"/>
            <a:ext cx="12328333" cy="1105010"/>
            <a:chOff x="0" y="8819688"/>
            <a:chExt cx="18492499" cy="1657515"/>
          </a:xfrm>
        </p:grpSpPr>
        <p:grpSp>
          <p:nvGrpSpPr>
            <p:cNvPr id="18" name="Group 17"/>
            <p:cNvGrpSpPr/>
            <p:nvPr/>
          </p:nvGrpSpPr>
          <p:grpSpPr>
            <a:xfrm>
              <a:off x="0" y="8819688"/>
              <a:ext cx="18492499" cy="1657515"/>
              <a:chOff x="0" y="8502316"/>
              <a:chExt cx="13869374" cy="1919390"/>
            </a:xfrm>
          </p:grpSpPr>
          <p:sp>
            <p:nvSpPr>
              <p:cNvPr id="11"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sp>
            <p:nvSpPr>
              <p:cNvPr id="12"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514876"/>
                <a:ext cx="1871634" cy="1781174"/>
              </a:xfrm>
              <a:prstGeom prst="rect">
                <a:avLst/>
              </a:prstGeom>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 name="Straight Connector 3"/>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 y="0"/>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845" dirty="0">
              <a:solidFill>
                <a:prstClr val="white"/>
              </a:solidFill>
            </a:endParaRPr>
          </a:p>
        </p:txBody>
      </p:sp>
      <p:sp>
        <p:nvSpPr>
          <p:cNvPr id="9" name="Rectangle 8"/>
          <p:cNvSpPr/>
          <p:nvPr/>
        </p:nvSpPr>
        <p:spPr>
          <a:xfrm>
            <a:off x="0" y="5406190"/>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133" dirty="0">
              <a:solidFill>
                <a:prstClr val="white"/>
              </a:solidFill>
            </a:endParaRPr>
          </a:p>
        </p:txBody>
      </p:sp>
      <p:sp>
        <p:nvSpPr>
          <p:cNvPr id="2" name="TextBox 1"/>
          <p:cNvSpPr txBox="1"/>
          <p:nvPr/>
        </p:nvSpPr>
        <p:spPr>
          <a:xfrm>
            <a:off x="4376626" y="1886920"/>
            <a:ext cx="3438763" cy="584775"/>
          </a:xfrm>
          <a:prstGeom prst="rect">
            <a:avLst/>
          </a:prstGeom>
          <a:noFill/>
        </p:spPr>
        <p:txBody>
          <a:bodyPr wrap="none" rtlCol="0">
            <a:spAutoFit/>
          </a:bodyPr>
          <a:lstStyle/>
          <a:p>
            <a:pPr algn="ctr" defTabSz="1088487"/>
            <a:r>
              <a:rPr kumimoji="1" lang="en-US" sz="3200" b="1" dirty="0">
                <a:solidFill>
                  <a:srgbClr val="013B82"/>
                </a:solidFill>
              </a:rPr>
              <a:t>Polling Question</a:t>
            </a:r>
          </a:p>
        </p:txBody>
      </p:sp>
      <p:pic>
        <p:nvPicPr>
          <p:cNvPr id="24" name="Picture 23"/>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10815079" y="5042273"/>
            <a:ext cx="1383851" cy="949277"/>
          </a:xfrm>
          <a:prstGeom prst="rect">
            <a:avLst/>
          </a:prstGeom>
        </p:spPr>
      </p:pic>
      <p:cxnSp>
        <p:nvCxnSpPr>
          <p:cNvPr id="22" name="Straight Connector 21"/>
          <p:cNvCxnSpPr/>
          <p:nvPr/>
        </p:nvCxnSpPr>
        <p:spPr>
          <a:xfrm>
            <a:off x="622114" y="1565995"/>
            <a:ext cx="1085380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22114" y="2702497"/>
            <a:ext cx="10853806"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4284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0" name="Straight Arrow Connector 69">
            <a:extLst>
              <a:ext uri="{FF2B5EF4-FFF2-40B4-BE49-F238E27FC236}">
                <a16:creationId xmlns:a16="http://schemas.microsoft.com/office/drawing/2014/main" id="{267EFCF3-357E-48D4-808F-C37A134A50F3}"/>
              </a:ext>
            </a:extLst>
          </p:cNvPr>
          <p:cNvCxnSpPr>
            <a:cxnSpLocks/>
          </p:cNvCxnSpPr>
          <p:nvPr/>
        </p:nvCxnSpPr>
        <p:spPr>
          <a:xfrm>
            <a:off x="3977214" y="3991629"/>
            <a:ext cx="0" cy="674982"/>
          </a:xfrm>
          <a:prstGeom prst="straightConnector1">
            <a:avLst/>
          </a:prstGeom>
          <a:ln w="127000">
            <a:solidFill>
              <a:srgbClr val="4D4D4D"/>
            </a:solidFill>
            <a:tailEnd type="stealth"/>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0" y="5879792"/>
            <a:ext cx="12328333" cy="1105010"/>
            <a:chOff x="0" y="8819688"/>
            <a:chExt cx="18492499" cy="1657515"/>
          </a:xfrm>
        </p:grpSpPr>
        <p:grpSp>
          <p:nvGrpSpPr>
            <p:cNvPr id="18" name="Group 17"/>
            <p:cNvGrpSpPr/>
            <p:nvPr/>
          </p:nvGrpSpPr>
          <p:grpSpPr>
            <a:xfrm>
              <a:off x="0" y="8819688"/>
              <a:ext cx="18492499" cy="1657515"/>
              <a:chOff x="0" y="8502316"/>
              <a:chExt cx="13869374" cy="1919390"/>
            </a:xfrm>
          </p:grpSpPr>
          <p:sp>
            <p:nvSpPr>
              <p:cNvPr id="11"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sp>
            <p:nvSpPr>
              <p:cNvPr id="12"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514876"/>
                <a:ext cx="1871634" cy="1781174"/>
              </a:xfrm>
              <a:prstGeom prst="rect">
                <a:avLst/>
              </a:prstGeom>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 name="Straight Connector 3"/>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 y="0"/>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845" dirty="0">
              <a:solidFill>
                <a:prstClr val="white"/>
              </a:solidFill>
            </a:endParaRPr>
          </a:p>
        </p:txBody>
      </p:sp>
      <p:sp>
        <p:nvSpPr>
          <p:cNvPr id="9" name="Rectangle 8"/>
          <p:cNvSpPr/>
          <p:nvPr/>
        </p:nvSpPr>
        <p:spPr>
          <a:xfrm>
            <a:off x="0" y="5406190"/>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133" dirty="0">
              <a:solidFill>
                <a:prstClr val="white"/>
              </a:solidFill>
            </a:endParaRPr>
          </a:p>
        </p:txBody>
      </p:sp>
      <p:pic>
        <p:nvPicPr>
          <p:cNvPr id="24" name="Picture 23"/>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10815079" y="5042273"/>
            <a:ext cx="1383851" cy="949277"/>
          </a:xfrm>
          <a:prstGeom prst="rect">
            <a:avLst/>
          </a:prstGeom>
        </p:spPr>
      </p:pic>
      <p:sp>
        <p:nvSpPr>
          <p:cNvPr id="27" name="Parallelogram 26">
            <a:extLst>
              <a:ext uri="{FF2B5EF4-FFF2-40B4-BE49-F238E27FC236}">
                <a16:creationId xmlns:a16="http://schemas.microsoft.com/office/drawing/2014/main" id="{43B212E7-0993-4829-94F4-165212BE6B51}"/>
              </a:ext>
            </a:extLst>
          </p:cNvPr>
          <p:cNvSpPr/>
          <p:nvPr/>
        </p:nvSpPr>
        <p:spPr>
          <a:xfrm>
            <a:off x="2072829" y="782624"/>
            <a:ext cx="3808770" cy="547969"/>
          </a:xfrm>
          <a:prstGeom prst="parallelogram">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Root Cause Analysis</a:t>
            </a:r>
          </a:p>
        </p:txBody>
      </p:sp>
      <p:sp>
        <p:nvSpPr>
          <p:cNvPr id="28" name="Parallelogram 27">
            <a:extLst>
              <a:ext uri="{FF2B5EF4-FFF2-40B4-BE49-F238E27FC236}">
                <a16:creationId xmlns:a16="http://schemas.microsoft.com/office/drawing/2014/main" id="{C7953493-3B85-434E-968F-AEFAC9E53463}"/>
              </a:ext>
            </a:extLst>
          </p:cNvPr>
          <p:cNvSpPr/>
          <p:nvPr/>
        </p:nvSpPr>
        <p:spPr>
          <a:xfrm>
            <a:off x="6480696" y="782624"/>
            <a:ext cx="3843924" cy="547969"/>
          </a:xfrm>
          <a:prstGeom prst="parallelogram">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Theory of Change</a:t>
            </a:r>
          </a:p>
        </p:txBody>
      </p:sp>
      <p:grpSp>
        <p:nvGrpSpPr>
          <p:cNvPr id="54" name="Group 53">
            <a:extLst>
              <a:ext uri="{FF2B5EF4-FFF2-40B4-BE49-F238E27FC236}">
                <a16:creationId xmlns:a16="http://schemas.microsoft.com/office/drawing/2014/main" id="{F51F5473-36FB-467C-8027-EDFA87835865}"/>
              </a:ext>
            </a:extLst>
          </p:cNvPr>
          <p:cNvGrpSpPr/>
          <p:nvPr/>
        </p:nvGrpSpPr>
        <p:grpSpPr>
          <a:xfrm>
            <a:off x="2685659" y="1762572"/>
            <a:ext cx="7147038" cy="3776399"/>
            <a:chOff x="1149238" y="1690689"/>
            <a:chExt cx="7147038" cy="4144147"/>
          </a:xfrm>
        </p:grpSpPr>
        <p:cxnSp>
          <p:nvCxnSpPr>
            <p:cNvPr id="63" name="Straight Arrow Connector 62">
              <a:extLst>
                <a:ext uri="{FF2B5EF4-FFF2-40B4-BE49-F238E27FC236}">
                  <a16:creationId xmlns:a16="http://schemas.microsoft.com/office/drawing/2014/main" id="{6A4C24C5-956C-46BD-ACC1-FFC09B20109D}"/>
                </a:ext>
              </a:extLst>
            </p:cNvPr>
            <p:cNvCxnSpPr>
              <a:cxnSpLocks/>
            </p:cNvCxnSpPr>
            <p:nvPr/>
          </p:nvCxnSpPr>
          <p:spPr>
            <a:xfrm flipV="1">
              <a:off x="6837358" y="4523249"/>
              <a:ext cx="0" cy="543504"/>
            </a:xfrm>
            <a:prstGeom prst="straightConnector1">
              <a:avLst/>
            </a:prstGeom>
            <a:ln w="127000">
              <a:solidFill>
                <a:srgbClr val="4D4D4D"/>
              </a:solidFill>
              <a:tailEnd type="stealth"/>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AEBC9209-FEDF-474B-8915-85EC805AC59B}"/>
                </a:ext>
              </a:extLst>
            </p:cNvPr>
            <p:cNvCxnSpPr>
              <a:cxnSpLocks/>
            </p:cNvCxnSpPr>
            <p:nvPr/>
          </p:nvCxnSpPr>
          <p:spPr>
            <a:xfrm flipH="1" flipV="1">
              <a:off x="6837358" y="3465122"/>
              <a:ext cx="1" cy="600324"/>
            </a:xfrm>
            <a:prstGeom prst="straightConnector1">
              <a:avLst/>
            </a:prstGeom>
            <a:ln w="127000">
              <a:solidFill>
                <a:srgbClr val="4D4D4D"/>
              </a:solidFill>
              <a:tailEnd type="stealth"/>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A79704DC-69BB-44E9-9D33-A7C76AE0B695}"/>
                </a:ext>
              </a:extLst>
            </p:cNvPr>
            <p:cNvCxnSpPr>
              <a:cxnSpLocks/>
            </p:cNvCxnSpPr>
            <p:nvPr/>
          </p:nvCxnSpPr>
          <p:spPr>
            <a:xfrm flipV="1">
              <a:off x="6837358" y="2470091"/>
              <a:ext cx="0" cy="828726"/>
            </a:xfrm>
            <a:prstGeom prst="straightConnector1">
              <a:avLst/>
            </a:prstGeom>
            <a:ln w="127000">
              <a:solidFill>
                <a:srgbClr val="4D4D4D"/>
              </a:solidFill>
              <a:tailEnd type="stealth"/>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267EFCF3-357E-48D4-808F-C37A134A50F3}"/>
                </a:ext>
              </a:extLst>
            </p:cNvPr>
            <p:cNvCxnSpPr>
              <a:cxnSpLocks/>
            </p:cNvCxnSpPr>
            <p:nvPr/>
          </p:nvCxnSpPr>
          <p:spPr>
            <a:xfrm>
              <a:off x="2414703" y="2474437"/>
              <a:ext cx="2788" cy="805515"/>
            </a:xfrm>
            <a:prstGeom prst="straightConnector1">
              <a:avLst/>
            </a:prstGeom>
            <a:ln w="127000">
              <a:solidFill>
                <a:srgbClr val="4D4D4D"/>
              </a:solidFill>
              <a:tailEnd type="stealth"/>
            </a:ln>
          </p:spPr>
          <p:style>
            <a:lnRef idx="1">
              <a:schemeClr val="accent1"/>
            </a:lnRef>
            <a:fillRef idx="0">
              <a:schemeClr val="accent1"/>
            </a:fillRef>
            <a:effectRef idx="0">
              <a:schemeClr val="accent1"/>
            </a:effectRef>
            <a:fontRef idx="minor">
              <a:schemeClr val="tx1"/>
            </a:fontRef>
          </p:style>
        </p:cxnSp>
        <p:sp>
          <p:nvSpPr>
            <p:cNvPr id="55" name="Rectangle: Rounded Corners 3">
              <a:extLst>
                <a:ext uri="{FF2B5EF4-FFF2-40B4-BE49-F238E27FC236}">
                  <a16:creationId xmlns:a16="http://schemas.microsoft.com/office/drawing/2014/main" id="{74FA6DD8-387C-4C65-901A-69A9CAB6EA80}"/>
                </a:ext>
              </a:extLst>
            </p:cNvPr>
            <p:cNvSpPr/>
            <p:nvPr/>
          </p:nvSpPr>
          <p:spPr>
            <a:xfrm>
              <a:off x="1152026" y="1720109"/>
              <a:ext cx="2530929" cy="865414"/>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Symptom</a:t>
              </a:r>
            </a:p>
          </p:txBody>
        </p:sp>
        <p:sp>
          <p:nvSpPr>
            <p:cNvPr id="56" name="Rectangle: Rounded Corners 4">
              <a:extLst>
                <a:ext uri="{FF2B5EF4-FFF2-40B4-BE49-F238E27FC236}">
                  <a16:creationId xmlns:a16="http://schemas.microsoft.com/office/drawing/2014/main" id="{89E38615-C65A-41D9-96CB-B9EFB254B393}"/>
                </a:ext>
              </a:extLst>
            </p:cNvPr>
            <p:cNvSpPr/>
            <p:nvPr/>
          </p:nvSpPr>
          <p:spPr>
            <a:xfrm>
              <a:off x="1149238" y="3298817"/>
              <a:ext cx="2530929" cy="865414"/>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Apparent cause</a:t>
              </a:r>
            </a:p>
          </p:txBody>
        </p:sp>
        <p:sp>
          <p:nvSpPr>
            <p:cNvPr id="57" name="Rectangle: Rounded Corners 8">
              <a:extLst>
                <a:ext uri="{FF2B5EF4-FFF2-40B4-BE49-F238E27FC236}">
                  <a16:creationId xmlns:a16="http://schemas.microsoft.com/office/drawing/2014/main" id="{74FA6DD8-387C-4C65-901A-69A9CAB6EA80}"/>
                </a:ext>
              </a:extLst>
            </p:cNvPr>
            <p:cNvSpPr/>
            <p:nvPr/>
          </p:nvSpPr>
          <p:spPr>
            <a:xfrm>
              <a:off x="5378442" y="1719300"/>
              <a:ext cx="2917834" cy="713232"/>
            </a:xfrm>
            <a:prstGeom prst="roundRect">
              <a:avLst/>
            </a:prstGeom>
            <a:solidFill>
              <a:schemeClr val="accent3"/>
            </a:solidFill>
            <a:ln>
              <a:noFill/>
            </a:ln>
            <a:effectLst>
              <a:glow rad="228600">
                <a:srgbClr val="4D4D4D">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solidFill>
                </a:rPr>
                <a:t>Long-term outcome</a:t>
              </a:r>
            </a:p>
          </p:txBody>
        </p:sp>
        <p:sp>
          <p:nvSpPr>
            <p:cNvPr id="58" name="Rectangle: Rounded Corners 9">
              <a:extLst>
                <a:ext uri="{FF2B5EF4-FFF2-40B4-BE49-F238E27FC236}">
                  <a16:creationId xmlns:a16="http://schemas.microsoft.com/office/drawing/2014/main" id="{89E38615-C65A-41D9-96CB-B9EFB254B393}"/>
                </a:ext>
              </a:extLst>
            </p:cNvPr>
            <p:cNvSpPr/>
            <p:nvPr/>
          </p:nvSpPr>
          <p:spPr>
            <a:xfrm>
              <a:off x="5378441" y="2962754"/>
              <a:ext cx="2917834" cy="475575"/>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Desired outcome</a:t>
              </a:r>
            </a:p>
          </p:txBody>
        </p:sp>
        <p:sp>
          <p:nvSpPr>
            <p:cNvPr id="59" name="Rectangle: Rounded Corners 10">
              <a:extLst>
                <a:ext uri="{FF2B5EF4-FFF2-40B4-BE49-F238E27FC236}">
                  <a16:creationId xmlns:a16="http://schemas.microsoft.com/office/drawing/2014/main" id="{FBEE55C5-1337-48CE-BB5A-4ED88FB86766}"/>
                </a:ext>
              </a:extLst>
            </p:cNvPr>
            <p:cNvSpPr/>
            <p:nvPr/>
          </p:nvSpPr>
          <p:spPr>
            <a:xfrm>
              <a:off x="5378441" y="5044077"/>
              <a:ext cx="2917834" cy="716104"/>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Earliest necessary precondition</a:t>
              </a:r>
            </a:p>
          </p:txBody>
        </p:sp>
        <p:cxnSp>
          <p:nvCxnSpPr>
            <p:cNvPr id="60" name="Straight Arrow Connector 59"/>
            <p:cNvCxnSpPr>
              <a:cxnSpLocks/>
              <a:stCxn id="64" idx="3"/>
              <a:endCxn id="59" idx="1"/>
            </p:cNvCxnSpPr>
            <p:nvPr/>
          </p:nvCxnSpPr>
          <p:spPr>
            <a:xfrm>
              <a:off x="3680167" y="5402129"/>
              <a:ext cx="1698274" cy="0"/>
            </a:xfrm>
            <a:prstGeom prst="straightConnector1">
              <a:avLst/>
            </a:prstGeom>
            <a:ln w="127000">
              <a:solidFill>
                <a:srgbClr val="4D4D4D"/>
              </a:solidFill>
              <a:tailEnd type="stealth"/>
            </a:ln>
          </p:spPr>
          <p:style>
            <a:lnRef idx="3">
              <a:schemeClr val="dk1"/>
            </a:lnRef>
            <a:fillRef idx="0">
              <a:schemeClr val="dk1"/>
            </a:fillRef>
            <a:effectRef idx="2">
              <a:schemeClr val="dk1"/>
            </a:effectRef>
            <a:fontRef idx="minor">
              <a:schemeClr val="tx1"/>
            </a:fontRef>
          </p:style>
        </p:cxnSp>
        <p:cxnSp>
          <p:nvCxnSpPr>
            <p:cNvPr id="61" name="Straight Connector 60"/>
            <p:cNvCxnSpPr/>
            <p:nvPr/>
          </p:nvCxnSpPr>
          <p:spPr>
            <a:xfrm>
              <a:off x="4544704" y="1690689"/>
              <a:ext cx="0" cy="3474720"/>
            </a:xfrm>
            <a:prstGeom prst="line">
              <a:avLst/>
            </a:prstGeom>
            <a:ln w="12700">
              <a:solidFill>
                <a:srgbClr val="4D4D4D"/>
              </a:solidFill>
            </a:ln>
          </p:spPr>
          <p:style>
            <a:lnRef idx="1">
              <a:schemeClr val="accent1"/>
            </a:lnRef>
            <a:fillRef idx="0">
              <a:schemeClr val="accent1"/>
            </a:fillRef>
            <a:effectRef idx="0">
              <a:schemeClr val="accent1"/>
            </a:effectRef>
            <a:fontRef idx="minor">
              <a:schemeClr val="tx1"/>
            </a:fontRef>
          </p:style>
        </p:cxnSp>
        <p:sp>
          <p:nvSpPr>
            <p:cNvPr id="62" name="Rectangle: Rounded Corners 27">
              <a:extLst>
                <a:ext uri="{FF2B5EF4-FFF2-40B4-BE49-F238E27FC236}">
                  <a16:creationId xmlns:a16="http://schemas.microsoft.com/office/drawing/2014/main" id="{89E38615-C65A-41D9-96CB-B9EFB254B393}"/>
                </a:ext>
              </a:extLst>
            </p:cNvPr>
            <p:cNvSpPr/>
            <p:nvPr/>
          </p:nvSpPr>
          <p:spPr>
            <a:xfrm>
              <a:off x="5378441" y="3986274"/>
              <a:ext cx="2917834" cy="536975"/>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Desired outcome</a:t>
              </a:r>
            </a:p>
          </p:txBody>
        </p:sp>
        <p:sp>
          <p:nvSpPr>
            <p:cNvPr id="64" name="Rectangle: Rounded Corners 25">
              <a:extLst>
                <a:ext uri="{FF2B5EF4-FFF2-40B4-BE49-F238E27FC236}">
                  <a16:creationId xmlns:a16="http://schemas.microsoft.com/office/drawing/2014/main" id="{A58FD47E-8A79-4251-808F-2607A93AB3A6}"/>
                </a:ext>
              </a:extLst>
            </p:cNvPr>
            <p:cNvSpPr/>
            <p:nvPr/>
          </p:nvSpPr>
          <p:spPr>
            <a:xfrm>
              <a:off x="1149238" y="4969422"/>
              <a:ext cx="2530929" cy="865414"/>
            </a:xfrm>
            <a:prstGeom prst="roundRect">
              <a:avLst/>
            </a:prstGeom>
            <a:solidFill>
              <a:schemeClr val="accent3"/>
            </a:solidFill>
            <a:ln>
              <a:noFill/>
            </a:ln>
            <a:effectLst>
              <a:glow rad="228600">
                <a:srgbClr val="4D4D4D">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solidFill>
                </a:rPr>
                <a:t>Root cause</a:t>
              </a:r>
            </a:p>
          </p:txBody>
        </p:sp>
      </p:grpSp>
    </p:spTree>
    <p:extLst>
      <p:ext uri="{BB962C8B-B14F-4D97-AF65-F5344CB8AC3E}">
        <p14:creationId xmlns:p14="http://schemas.microsoft.com/office/powerpoint/2010/main" val="326009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79792"/>
            <a:ext cx="12328333" cy="1105010"/>
            <a:chOff x="0" y="8819688"/>
            <a:chExt cx="18492499" cy="1657515"/>
          </a:xfrm>
        </p:grpSpPr>
        <p:grpSp>
          <p:nvGrpSpPr>
            <p:cNvPr id="18" name="Group 17"/>
            <p:cNvGrpSpPr/>
            <p:nvPr/>
          </p:nvGrpSpPr>
          <p:grpSpPr>
            <a:xfrm>
              <a:off x="0" y="8819688"/>
              <a:ext cx="18492499" cy="1657515"/>
              <a:chOff x="0" y="8502316"/>
              <a:chExt cx="13869374" cy="1919390"/>
            </a:xfrm>
          </p:grpSpPr>
          <p:sp>
            <p:nvSpPr>
              <p:cNvPr id="11" name="正方形/長方形 13"/>
              <p:cNvSpPr/>
              <p:nvPr/>
            </p:nvSpPr>
            <p:spPr>
              <a:xfrm>
                <a:off x="1" y="8503325"/>
                <a:ext cx="13716000" cy="1783675"/>
              </a:xfrm>
              <a:prstGeom prst="rect">
                <a:avLst/>
              </a:prstGeom>
              <a:solidFill>
                <a:srgbClr val="013B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5" tIns="30483" rIns="60965" bIns="30483" numCol="1" spcCol="0" rtlCol="0" fromWordArt="0" anchor="ctr" anchorCtr="0" forceAA="0" compatLnSpc="1">
                <a:prstTxWarp prst="textNoShape">
                  <a:avLst/>
                </a:prstTxWarp>
                <a:noAutofit/>
              </a:bodyPr>
              <a:lstStyle/>
              <a:p>
                <a:pPr algn="ctr" defTabSz="1088487"/>
                <a:endParaRPr kumimoji="1" lang="ja-JP" altLang="en-US" sz="2133">
                  <a:solidFill>
                    <a:prstClr val="white"/>
                  </a:solidFill>
                </a:endParaRPr>
              </a:p>
            </p:txBody>
          </p:sp>
          <p:sp>
            <p:nvSpPr>
              <p:cNvPr id="12" name="正方形/長方形 7"/>
              <p:cNvSpPr/>
              <p:nvPr/>
            </p:nvSpPr>
            <p:spPr>
              <a:xfrm flipV="1">
                <a:off x="5215065" y="8782129"/>
                <a:ext cx="3285869" cy="559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ja-JP" altLang="en-US" sz="2133">
                  <a:solidFill>
                    <a:prstClr val="white"/>
                  </a:solidFill>
                </a:endParaRPr>
              </a:p>
            </p:txBody>
          </p:sp>
          <p:pic>
            <p:nvPicPr>
              <p:cNvPr id="13" name="Picture 12"/>
              <p:cNvPicPr>
                <a:picLocks noChangeAspect="1"/>
              </p:cNvPicPr>
              <p:nvPr/>
            </p:nvPicPr>
            <p:blipFill rotWithShape="1">
              <a:blip r:embed="rId3">
                <a:extLst>
                  <a:ext uri="{28A0092B-C50C-407E-A947-70E740481C1C}">
                    <a14:useLocalDpi xmlns:a14="http://schemas.microsoft.com/office/drawing/2010/main" val="0"/>
                  </a:ext>
                </a:extLst>
              </a:blip>
              <a:srcRect l="1392" t="31367" b="40459"/>
              <a:stretch/>
            </p:blipFill>
            <p:spPr>
              <a:xfrm>
                <a:off x="0" y="8502316"/>
                <a:ext cx="13716000" cy="1784684"/>
              </a:xfrm>
              <a:prstGeom prst="rect">
                <a:avLst/>
              </a:prstGeom>
            </p:spPr>
          </p:pic>
          <p:pic>
            <p:nvPicPr>
              <p:cNvPr id="15" name="Picture 14"/>
              <p:cNvPicPr>
                <a:picLocks noChangeAspect="1"/>
              </p:cNvPicPr>
              <p:nvPr/>
            </p:nvPicPr>
            <p:blipFill rotWithShape="1">
              <a:blip r:embed="rId4">
                <a:extLst>
                  <a:ext uri="{28A0092B-C50C-407E-A947-70E740481C1C}">
                    <a14:useLocalDpi xmlns:a14="http://schemas.microsoft.com/office/drawing/2010/main" val="0"/>
                  </a:ext>
                </a:extLst>
              </a:blip>
              <a:srcRect t="13111" b="23510"/>
              <a:stretch/>
            </p:blipFill>
            <p:spPr>
              <a:xfrm>
                <a:off x="1367042" y="8502317"/>
                <a:ext cx="2275598" cy="1793733"/>
              </a:xfrm>
              <a:prstGeom prst="rect">
                <a:avLst/>
              </a:prstGeom>
            </p:spPr>
          </p:pic>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t="20442" b="20735"/>
              <a:stretch/>
            </p:blipFill>
            <p:spPr>
              <a:xfrm>
                <a:off x="6063384" y="8514876"/>
                <a:ext cx="1871634" cy="1781174"/>
              </a:xfrm>
              <a:prstGeom prst="rect">
                <a:avLst/>
              </a:prstGeom>
            </p:spPr>
          </p:pic>
          <p:pic>
            <p:nvPicPr>
              <p:cNvPr id="17" name="Picture 16"/>
              <p:cNvPicPr>
                <a:picLocks noChangeAspect="1"/>
              </p:cNvPicPr>
              <p:nvPr/>
            </p:nvPicPr>
            <p:blipFill rotWithShape="1">
              <a:blip r:embed="rId5" cstate="print">
                <a:extLst>
                  <a:ext uri="{28A0092B-C50C-407E-A947-70E740481C1C}">
                    <a14:useLocalDpi xmlns:a14="http://schemas.microsoft.com/office/drawing/2010/main" val="0"/>
                  </a:ext>
                </a:extLst>
              </a:blip>
              <a:srcRect l="21786" t="48639" r="42592" b="20735"/>
              <a:stretch/>
            </p:blipFill>
            <p:spPr>
              <a:xfrm rot="15418110">
                <a:off x="13209600" y="9761932"/>
                <a:ext cx="666702" cy="652846"/>
              </a:xfrm>
              <a:prstGeom prst="rect">
                <a:avLst/>
              </a:prstGeom>
            </p:spPr>
          </p:pic>
        </p:grpSp>
        <p:cxnSp>
          <p:nvCxnSpPr>
            <p:cNvPr id="4" name="Straight Connector 3"/>
            <p:cNvCxnSpPr/>
            <p:nvPr/>
          </p:nvCxnSpPr>
          <p:spPr>
            <a:xfrm flipV="1">
              <a:off x="3214869" y="883363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669182" y="9318801"/>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249166" y="9700997"/>
              <a:ext cx="813619" cy="641205"/>
            </a:xfrm>
            <a:prstGeom prst="line">
              <a:avLst/>
            </a:prstGeom>
            <a:ln w="38100">
              <a:solidFill>
                <a:srgbClr val="B4C4DB"/>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 y="0"/>
            <a:ext cx="12192000" cy="299453"/>
          </a:xfrm>
          <a:prstGeom prst="rect">
            <a:avLst/>
          </a:prstGeom>
          <a:solidFill>
            <a:srgbClr val="177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845" dirty="0">
              <a:solidFill>
                <a:prstClr val="white"/>
              </a:solidFill>
            </a:endParaRPr>
          </a:p>
        </p:txBody>
      </p:sp>
      <p:sp>
        <p:nvSpPr>
          <p:cNvPr id="9" name="Rectangle 8"/>
          <p:cNvSpPr/>
          <p:nvPr/>
        </p:nvSpPr>
        <p:spPr>
          <a:xfrm>
            <a:off x="0" y="5406190"/>
            <a:ext cx="12192000" cy="74811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8487"/>
            <a:endParaRPr kumimoji="1" lang="en-US" sz="2133" dirty="0">
              <a:solidFill>
                <a:prstClr val="white"/>
              </a:solidFill>
            </a:endParaRPr>
          </a:p>
        </p:txBody>
      </p:sp>
      <p:pic>
        <p:nvPicPr>
          <p:cNvPr id="24" name="Picture 23"/>
          <p:cNvPicPr>
            <a:picLocks noChangeAspect="1"/>
          </p:cNvPicPr>
          <p:nvPr/>
        </p:nvPicPr>
        <p:blipFill rotWithShape="1">
          <a:blip r:embed="rId6" cstate="print">
            <a:extLst>
              <a:ext uri="{28A0092B-C50C-407E-A947-70E740481C1C}">
                <a14:useLocalDpi xmlns:a14="http://schemas.microsoft.com/office/drawing/2010/main" val="0"/>
              </a:ext>
            </a:extLst>
          </a:blip>
          <a:srcRect b="31403"/>
          <a:stretch/>
        </p:blipFill>
        <p:spPr>
          <a:xfrm>
            <a:off x="10815079" y="5042273"/>
            <a:ext cx="1383851" cy="949277"/>
          </a:xfrm>
          <a:prstGeom prst="rect">
            <a:avLst/>
          </a:prstGeom>
        </p:spPr>
      </p:pic>
      <p:sp>
        <p:nvSpPr>
          <p:cNvPr id="10" name="Rectangle 9"/>
          <p:cNvSpPr/>
          <p:nvPr/>
        </p:nvSpPr>
        <p:spPr>
          <a:xfrm>
            <a:off x="1492836" y="2753496"/>
            <a:ext cx="2887756" cy="867930"/>
          </a:xfrm>
          <a:prstGeom prst="rect">
            <a:avLst/>
          </a:prstGeom>
        </p:spPr>
        <p:txBody>
          <a:bodyPr wrap="square">
            <a:spAutoFit/>
          </a:bodyPr>
          <a:lstStyle/>
          <a:p>
            <a:pPr lvl="0" algn="ctr" defTabSz="1333500">
              <a:lnSpc>
                <a:spcPct val="90000"/>
              </a:lnSpc>
              <a:spcBef>
                <a:spcPct val="0"/>
              </a:spcBef>
              <a:spcAft>
                <a:spcPct val="35000"/>
              </a:spcAft>
            </a:pPr>
            <a:r>
              <a:rPr lang="en-US" sz="2800" dirty="0">
                <a:solidFill>
                  <a:schemeClr val="bg1"/>
                </a:solidFill>
              </a:rPr>
              <a:t>Selected Interventions</a:t>
            </a:r>
          </a:p>
        </p:txBody>
      </p:sp>
      <p:grpSp>
        <p:nvGrpSpPr>
          <p:cNvPr id="29" name="Group 28"/>
          <p:cNvGrpSpPr/>
          <p:nvPr/>
        </p:nvGrpSpPr>
        <p:grpSpPr>
          <a:xfrm>
            <a:off x="2031999" y="1620767"/>
            <a:ext cx="8128000" cy="2681289"/>
            <a:chOff x="2031999" y="1494598"/>
            <a:chExt cx="8128000" cy="2681289"/>
          </a:xfrm>
          <a:effectLst>
            <a:outerShdw blurRad="50800" dist="38100" dir="2700000" algn="tl" rotWithShape="0">
              <a:prstClr val="black">
                <a:alpha val="40000"/>
              </a:prstClr>
            </a:outerShdw>
            <a:reflection blurRad="6350" stA="52000" endA="300" endPos="35000" dir="5400000" sy="-100000" algn="bl" rotWithShape="0"/>
          </a:effectLst>
        </p:grpSpPr>
        <p:sp>
          <p:nvSpPr>
            <p:cNvPr id="31" name="Freeform 30"/>
            <p:cNvSpPr/>
            <p:nvPr/>
          </p:nvSpPr>
          <p:spPr>
            <a:xfrm>
              <a:off x="2031999" y="1948071"/>
              <a:ext cx="8128000" cy="2227816"/>
            </a:xfrm>
            <a:custGeom>
              <a:avLst/>
              <a:gdLst>
                <a:gd name="connsiteX0" fmla="*/ 0 w 8128000"/>
                <a:gd name="connsiteY0" fmla="*/ 0 h 2186392"/>
                <a:gd name="connsiteX1" fmla="*/ 8128000 w 8128000"/>
                <a:gd name="connsiteY1" fmla="*/ 0 h 2186392"/>
                <a:gd name="connsiteX2" fmla="*/ 8128000 w 8128000"/>
                <a:gd name="connsiteY2" fmla="*/ 2186392 h 2186392"/>
                <a:gd name="connsiteX3" fmla="*/ 0 w 8128000"/>
                <a:gd name="connsiteY3" fmla="*/ 2186392 h 2186392"/>
                <a:gd name="connsiteX4" fmla="*/ 0 w 8128000"/>
                <a:gd name="connsiteY4" fmla="*/ 0 h 2186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000" h="2186392">
                  <a:moveTo>
                    <a:pt x="0" y="0"/>
                  </a:moveTo>
                  <a:lnTo>
                    <a:pt x="8128000" y="0"/>
                  </a:lnTo>
                  <a:lnTo>
                    <a:pt x="8128000" y="2186392"/>
                  </a:lnTo>
                  <a:lnTo>
                    <a:pt x="0" y="2186392"/>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endParaRPr lang="en-US" sz="2700" kern="1200" dirty="0"/>
            </a:p>
            <a:p>
              <a:pPr marL="228600" lvl="1" indent="-228600" algn="l" defTabSz="1200150">
                <a:lnSpc>
                  <a:spcPct val="90000"/>
                </a:lnSpc>
                <a:spcBef>
                  <a:spcPct val="0"/>
                </a:spcBef>
                <a:spcAft>
                  <a:spcPct val="15000"/>
                </a:spcAft>
                <a:buChar char="••"/>
              </a:pPr>
              <a:endParaRPr lang="en-US" sz="2700" kern="1200" dirty="0"/>
            </a:p>
          </p:txBody>
        </p:sp>
        <p:sp>
          <p:nvSpPr>
            <p:cNvPr id="30" name="Rectangle 29"/>
            <p:cNvSpPr/>
            <p:nvPr/>
          </p:nvSpPr>
          <p:spPr>
            <a:xfrm>
              <a:off x="2031999" y="1494598"/>
              <a:ext cx="8128000" cy="76805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24024" tIns="439403" rIns="2224024" bIns="439403" numCol="1" spcCol="1270" anchor="ctr" anchorCtr="0">
              <a:noAutofit/>
            </a:bodyPr>
            <a:lstStyle/>
            <a:p>
              <a:pPr lvl="0" algn="ctr" defTabSz="1200150">
                <a:lnSpc>
                  <a:spcPct val="90000"/>
                </a:lnSpc>
                <a:spcBef>
                  <a:spcPct val="0"/>
                </a:spcBef>
                <a:spcAft>
                  <a:spcPct val="35000"/>
                </a:spcAft>
              </a:pPr>
              <a:endParaRPr lang="en-US" sz="2700" kern="1200" dirty="0"/>
            </a:p>
          </p:txBody>
        </p:sp>
      </p:grpSp>
      <p:sp>
        <p:nvSpPr>
          <p:cNvPr id="32" name="Rectangle 31"/>
          <p:cNvSpPr/>
          <p:nvPr/>
        </p:nvSpPr>
        <p:spPr>
          <a:xfrm>
            <a:off x="2552412" y="2923900"/>
            <a:ext cx="6822132" cy="840230"/>
          </a:xfrm>
          <a:prstGeom prst="rect">
            <a:avLst/>
          </a:prstGeom>
        </p:spPr>
        <p:txBody>
          <a:bodyPr wrap="square">
            <a:spAutoFit/>
          </a:bodyPr>
          <a:lstStyle/>
          <a:p>
            <a:pPr marL="228600" lvl="1" indent="-228600" defTabSz="1200150">
              <a:lnSpc>
                <a:spcPct val="90000"/>
              </a:lnSpc>
              <a:spcBef>
                <a:spcPct val="0"/>
              </a:spcBef>
              <a:spcAft>
                <a:spcPct val="15000"/>
              </a:spcAft>
              <a:buChar char="••"/>
            </a:pPr>
            <a:r>
              <a:rPr lang="en-US" sz="2700" dirty="0">
                <a:solidFill>
                  <a:srgbClr val="4B4A67"/>
                </a:solidFill>
              </a:rPr>
              <a:t>What workforce intervention did your team select to implement and evaluate?</a:t>
            </a:r>
          </a:p>
        </p:txBody>
      </p:sp>
      <p:sp>
        <p:nvSpPr>
          <p:cNvPr id="33" name="Rectangle 32"/>
          <p:cNvSpPr/>
          <p:nvPr/>
        </p:nvSpPr>
        <p:spPr>
          <a:xfrm>
            <a:off x="3692937" y="1781646"/>
            <a:ext cx="4806124" cy="535531"/>
          </a:xfrm>
          <a:prstGeom prst="rect">
            <a:avLst/>
          </a:prstGeom>
        </p:spPr>
        <p:txBody>
          <a:bodyPr wrap="none">
            <a:spAutoFit/>
          </a:bodyPr>
          <a:lstStyle/>
          <a:p>
            <a:pPr lvl="0" algn="ctr" defTabSz="1200150">
              <a:lnSpc>
                <a:spcPct val="90000"/>
              </a:lnSpc>
              <a:spcBef>
                <a:spcPct val="0"/>
              </a:spcBef>
              <a:spcAft>
                <a:spcPct val="35000"/>
              </a:spcAft>
            </a:pPr>
            <a:r>
              <a:rPr lang="en-US" sz="3200" b="1" dirty="0">
                <a:solidFill>
                  <a:schemeClr val="bg1"/>
                </a:solidFill>
              </a:rPr>
              <a:t>Selected Interventions</a:t>
            </a:r>
          </a:p>
        </p:txBody>
      </p:sp>
    </p:spTree>
    <p:extLst>
      <p:ext uri="{BB962C8B-B14F-4D97-AF65-F5344CB8AC3E}">
        <p14:creationId xmlns:p14="http://schemas.microsoft.com/office/powerpoint/2010/main" val="9896545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10002&quot;&gt;&lt;object type=&quot;3&quot; unique_id=&quot;12503&quot;&gt;&lt;property id=&quot;20148&quot; value=&quot;5&quot;/&gt;&lt;property id=&quot;20300&quot; value=&quot;Slide 1&quot;/&gt;&lt;property id=&quot;20307&quot; value=&quot;358&quot;/&gt;&lt;/object&gt;&lt;object type=&quot;3&quot; unique_id=&quot;12975&quot;&gt;&lt;property id=&quot;20148&quot; value=&quot;5&quot;/&gt;&lt;property id=&quot;20300&quot; value=&quot;Slide 24&quot;/&gt;&lt;property id=&quot;20307&quot; value=&quot;432&quot;/&gt;&lt;/object&gt;&lt;object type=&quot;3&quot; unique_id=&quot;12976&quot;&gt;&lt;property id=&quot;20148&quot; value=&quot;5&quot;/&gt;&lt;property id=&quot;20300&quot; value=&quot;Slide 28 - &amp;quot;Site Profiles&amp;quot;&quot;/&gt;&lt;property id=&quot;20307&quot; value=&quot;588&quot;/&gt;&lt;/object&gt;&lt;object type=&quot;3&quot; unique_id=&quot;12977&quot;&gt;&lt;property id=&quot;20148&quot; value=&quot;5&quot;/&gt;&lt;property id=&quot;20300&quot; value=&quot;Slide 39 - &amp;quot;QIC-WD Process&amp;quot;&quot;/&gt;&lt;property id=&quot;20307&quot; value=&quot;434&quot;/&gt;&lt;/object&gt;&lt;object type=&quot;3&quot; unique_id=&quot;12978&quot;&gt;&lt;property id=&quot;20148&quot; value=&quot;5&quot;/&gt;&lt;property id=&quot;20300&quot; value=&quot;Slide 40 - &amp;quot;QIC-WD Process&amp;quot;&quot;/&gt;&lt;property id=&quot;20307&quot; value=&quot;513&quot;/&gt;&lt;/object&gt;&lt;object type=&quot;3&quot; unique_id=&quot;12979&quot;&gt;&lt;property id=&quot;20148&quot; value=&quot;5&quot;/&gt;&lt;property id=&quot;20300&quot; value=&quot;Slide 41 - &amp;quot;QIC-WD Process&amp;quot;&quot;/&gt;&lt;property id=&quot;20307&quot; value=&quot;433&quot;/&gt;&lt;/object&gt;&lt;object type=&quot;3&quot; unique_id=&quot;12980&quot;&gt;&lt;property id=&quot;20148&quot; value=&quot;5&quot;/&gt;&lt;property id=&quot;20300&quot; value=&quot;Slide 42 - &amp;quot;QIC-WD Process&amp;quot;&quot;/&gt;&lt;property id=&quot;20307&quot; value=&quot;514&quot;/&gt;&lt;/object&gt;&lt;object type=&quot;3&quot; unique_id=&quot;12981&quot;&gt;&lt;property id=&quot;20148&quot; value=&quot;5&quot;/&gt;&lt;property id=&quot;20300&quot; value=&quot;Slide 43 - &amp;quot;QIC-WD Process – Exploration&amp;quot;&quot;/&gt;&lt;property id=&quot;20307&quot; value=&quot;573&quot;/&gt;&lt;/object&gt;&lt;object type=&quot;3&quot; unique_id=&quot;12982&quot;&gt;&lt;property id=&quot;20148&quot; value=&quot;5&quot;/&gt;&lt;property id=&quot;20300&quot; value=&quot;Slide 44 - &amp;quot;QIC-WD Process – Exploration&amp;quot;&quot;/&gt;&lt;property id=&quot;20307&quot; value=&quot;575&quot;/&gt;&lt;/object&gt;&lt;object type=&quot;3&quot; unique_id=&quot;12983&quot;&gt;&lt;property id=&quot;20148&quot; value=&quot;5&quot;/&gt;&lt;property id=&quot;20300&quot; value=&quot;Slide 45 - &amp;quot;Problem, Outcomes, Population&amp;quot;&quot;/&gt;&lt;property id=&quot;20307&quot; value=&quot;516&quot;/&gt;&lt;/object&gt;&lt;object type=&quot;3&quot; unique_id=&quot;12984&quot;&gt;&lt;property id=&quot;20148&quot; value=&quot;5&quot;/&gt;&lt;property id=&quot;20300&quot; value=&quot;Slide 46 - &amp;quot;Large Group Activity&amp;quot;&quot;/&gt;&lt;property id=&quot;20307&quot; value=&quot;515&quot;/&gt;&lt;/object&gt;&lt;object type=&quot;3&quot; unique_id=&quot;12985&quot;&gt;&lt;property id=&quot;20148&quot; value=&quot;5&quot;/&gt;&lt;property id=&quot;20300&quot; value=&quot;Slide 48 - &amp;quot;QIC-WD Process – Exploration&amp;quot;&quot;/&gt;&lt;property id=&quot;20307&quot; value=&quot;576&quot;/&gt;&lt;/object&gt;&lt;object type=&quot;3&quot; unique_id=&quot;12986&quot;&gt;&lt;property id=&quot;20148&quot; value=&quot;5&quot;/&gt;&lt;property id=&quot;20300&quot; value=&quot;Slide 49 - &amp;quot;Causes, Barriers, and Facilitators&amp;quot;&quot;/&gt;&lt;property id=&quot;20307&quot; value=&quot;522&quot;/&gt;&lt;/object&gt;&lt;object type=&quot;3&quot; unique_id=&quot;12987&quot;&gt;&lt;property id=&quot;20148&quot; value=&quot;5&quot;/&gt;&lt;property id=&quot;20300&quot; value=&quot;Slide 50 - &amp;quot;Participants&amp;quot;&quot;/&gt;&lt;property id=&quot;20307&quot; value=&quot;523&quot;/&gt;&lt;/object&gt;&lt;object type=&quot;3&quot; unique_id=&quot;12988&quot;&gt;&lt;property id=&quot;20148&quot; value=&quot;5&quot;/&gt;&lt;property id=&quot;20300&quot; value=&quot;Slide 51 - &amp;quot;Data Sources&amp;quot;&quot;/&gt;&lt;property id=&quot;20307&quot; value=&quot;525&quot;/&gt;&lt;/object&gt;&lt;object type=&quot;3&quot; unique_id=&quot;12989&quot;&gt;&lt;property id=&quot;20148&quot; value=&quot;5&quot;/&gt;&lt;property id=&quot;20300&quot; value=&quot;Slide 52 - &amp;quot;Techniques – Traditional Brainstorming  &amp;quot;&quot;/&gt;&lt;property id=&quot;20307&quot; value=&quot;527&quot;/&gt;&lt;/object&gt;&lt;object type=&quot;3&quot; unique_id=&quot;12990&quot;&gt;&lt;property id=&quot;20148&quot; value=&quot;5&quot;/&gt;&lt;property id=&quot;20300&quot; value=&quot;Slide 53 - &amp;quot;Techniques – Brainwriting&amp;quot;&quot;/&gt;&lt;property id=&quot;20307&quot; value=&quot;526&quot;/&gt;&lt;/object&gt;&lt;object type=&quot;3&quot; unique_id=&quot;12991&quot;&gt;&lt;property id=&quot;20148&quot; value=&quot;5&quot;/&gt;&lt;property id=&quot;20300&quot; value=&quot;Slide 54 - &amp;quot;Techniques – Nominal Group&amp;quot;&quot;/&gt;&lt;property id=&quot;20307&quot; value=&quot;528&quot;/&gt;&lt;/object&gt;&lt;object type=&quot;3&quot; unique_id=&quot;12992&quot;&gt;&lt;property id=&quot;20148&quot; value=&quot;5&quot;/&gt;&lt;property id=&quot;20300&quot; value=&quot;Slide 55 - &amp;quot;Techniques – Fishbone / Cause &amp;amp; Effect&amp;quot;&quot;/&gt;&lt;property id=&quot;20307&quot; value=&quot;611&quot;/&gt;&lt;/object&gt;&lt;object type=&quot;3&quot; unique_id=&quot;12993&quot;&gt;&lt;property id=&quot;20148&quot; value=&quot;5&quot;/&gt;&lt;property id=&quot;20300&quot; value=&quot;Slide 56 - &amp;quot;Techniques – Why-Why&amp;quot;&quot;/&gt;&lt;property id=&quot;20307&quot; value=&quot;530&quot;/&gt;&lt;/object&gt;&lt;object type=&quot;3&quot; unique_id=&quot;12994&quot;&gt;&lt;property id=&quot;20148&quot; value=&quot;5&quot;/&gt;&lt;property id=&quot;20300&quot; value=&quot;Slide 57 - &amp;quot;Techniques – Root Cause / Fault Tree&amp;quot;&quot;/&gt;&lt;property id=&quot;20307&quot; value=&quot;531&quot;/&gt;&lt;/object&gt;&lt;object type=&quot;3&quot; unique_id=&quot;12995&quot;&gt;&lt;property id=&quot;20148&quot; value=&quot;5&quot;/&gt;&lt;property id=&quot;20300&quot; value=&quot;Slide 58 - &amp;quot;Key Concepts&amp;quot;&quot;/&gt;&lt;property id=&quot;20307&quot; value=&quot;532&quot;/&gt;&lt;/object&gt;&lt;object type=&quot;3&quot; unique_id=&quot;12996&quot;&gt;&lt;property id=&quot;20148&quot; value=&quot;5&quot;/&gt;&lt;property id=&quot;20300&quot; value=&quot;Slide 59 - &amp;quot;Key Concepts&amp;quot;&quot;/&gt;&lt;property id=&quot;20307&quot; value=&quot;533&quot;/&gt;&lt;/object&gt;&lt;object type=&quot;3&quot; unique_id=&quot;12997&quot;&gt;&lt;property id=&quot;20148&quot; value=&quot;5&quot;/&gt;&lt;property id=&quot;20300&quot; value=&quot;Slide 60 - &amp;quot;Barriers and Facilitators&amp;quot;&quot;/&gt;&lt;property id=&quot;20307&quot; value=&quot;616&quot;/&gt;&lt;/object&gt;&lt;object type=&quot;3&quot; unique_id=&quot;12998&quot;&gt;&lt;property id=&quot;20148&quot; value=&quot;5&quot;/&gt;&lt;property id=&quot;20300&quot; value=&quot;Slide 61 - &amp;quot;      Small Group Activity&amp;quot;&quot;/&gt;&lt;property id=&quot;20307&quot; value=&quot;521&quot;/&gt;&lt;/object&gt;&lt;object type=&quot;3&quot; unique_id=&quot;12999&quot;&gt;&lt;property id=&quot;20148&quot; value=&quot;5&quot;/&gt;&lt;property id=&quot;20300&quot; value=&quot;Slide 63 - &amp;quot;QIC-WD Process – Exploration&amp;quot;&quot;/&gt;&lt;property id=&quot;20307&quot; value=&quot;577&quot;/&gt;&lt;/object&gt;&lt;object type=&quot;3&quot; unique_id=&quot;13000&quot;&gt;&lt;property id=&quot;20148&quot; value=&quot;5&quot;/&gt;&lt;property id=&quot;20300&quot; value=&quot;Slide 64 - &amp;quot;Develop a Theory of Change&amp;quot;&quot;/&gt;&lt;property id=&quot;20307&quot; value=&quot;560&quot;/&gt;&lt;/object&gt;&lt;object type=&quot;3&quot; unique_id=&quot;13001&quot;&gt;&lt;property id=&quot;20148&quot; value=&quot;5&quot;/&gt;&lt;property id=&quot;20300&quot; value=&quot;Slide 65 - &amp;quot;Develop a Theory of Change&amp;quot;&quot;/&gt;&lt;property id=&quot;20307&quot; value=&quot;561&quot;/&gt;&lt;/object&gt;&lt;object type=&quot;3&quot; unique_id=&quot;13002&quot;&gt;&lt;property id=&quot;20148&quot; value=&quot;5&quot;/&gt;&lt;property id=&quot;20300&quot; value=&quot;Slide 66 - &amp;quot;Participants&amp;quot;&quot;/&gt;&lt;property id=&quot;20307&quot; value=&quot;562&quot;/&gt;&lt;/object&gt;&lt;object type=&quot;3&quot; unique_id=&quot;13003&quot;&gt;&lt;property id=&quot;20148&quot; value=&quot;5&quot;/&gt;&lt;property id=&quot;20300&quot; value=&quot;Slide 67 - &amp;quot;Data Sources&amp;quot;&quot;/&gt;&lt;property id=&quot;20307&quot; value=&quot;563&quot;/&gt;&lt;/object&gt;&lt;object type=&quot;3&quot; unique_id=&quot;13004&quot;&gt;&lt;property id=&quot;20148&quot; value=&quot;5&quot;/&gt;&lt;property id=&quot;20300&quot; value=&quot;Slide 68 - &amp;quot;Theory of Change vs. Logic Model&amp;quot;&quot;/&gt;&lt;property id=&quot;20307&quot; value=&quot;564&quot;/&gt;&lt;/object&gt;&lt;object type=&quot;3&quot; unique_id=&quot;13005&quot;&gt;&lt;property id=&quot;20148&quot; value=&quot;5&quot;/&gt;&lt;property id=&quot;20300&quot; value=&quot;Slide 69 - &amp;quot;Theory of Change Components&amp;quot;&quot;/&gt;&lt;property id=&quot;20307&quot; value=&quot;565&quot;/&gt;&lt;/object&gt;&lt;object type=&quot;3&quot; unique_id=&quot;13006&quot;&gt;&lt;property id=&quot;20148&quot; value=&quot;5&quot;/&gt;&lt;property id=&quot;20300&quot; value=&quot;Slide 70 - &amp;quot;Theory of Change Components&amp;quot;&quot;/&gt;&lt;property id=&quot;20307&quot; value=&quot;566&quot;/&gt;&lt;/object&gt;&lt;object type=&quot;3&quot; unique_id=&quot;13007&quot;&gt;&lt;property id=&quot;20148&quot; value=&quot;5&quot;/&gt;&lt;property id=&quot;20300&quot; value=&quot;Slide 71 - &amp;quot;Theory of Change Components&amp;quot;&quot;/&gt;&lt;property id=&quot;20307&quot; value=&quot;567&quot;/&gt;&lt;/object&gt;&lt;object type=&quot;3&quot; unique_id=&quot;13008&quot;&gt;&lt;property id=&quot;20148&quot; value=&quot;5&quot;/&gt;&lt;property id=&quot;20300&quot; value=&quot;Slide 72 - &amp;quot;Theory of Change Components&amp;quot;&quot;/&gt;&lt;property id=&quot;20307&quot; value=&quot;568&quot;/&gt;&lt;/object&gt;&lt;object type=&quot;3&quot; unique_id=&quot;13009&quot;&gt;&lt;property id=&quot;20148&quot; value=&quot;5&quot;/&gt;&lt;property id=&quot;20300&quot; value=&quot;Slide 73 - &amp;quot;Theory of Change Components&amp;quot;&quot;/&gt;&lt;property id=&quot;20307&quot; value=&quot;569&quot;/&gt;&lt;/object&gt;&lt;object type=&quot;3&quot; unique_id=&quot;13010&quot;&gt;&lt;property id=&quot;20148&quot; value=&quot;5&quot;/&gt;&lt;property id=&quot;20300&quot; value=&quot;Slide 74 - &amp;quot;      Small Group Activity&amp;quot;&quot;/&gt;&lt;property id=&quot;20307&quot; value=&quot;586&quot;/&gt;&lt;/object&gt;&lt;object type=&quot;3&quot; unique_id=&quot;13011&quot;&gt;&lt;property id=&quot;20148&quot; value=&quot;5&quot;/&gt;&lt;property id=&quot;20300&quot; value=&quot;Slide 78 - &amp;quot;QIC-WD Process – Exploration&amp;quot;&quot;/&gt;&lt;property id=&quot;20307&quot; value=&quot;578&quot;/&gt;&lt;/object&gt;&lt;object type=&quot;3&quot; unique_id=&quot;13012&quot;&gt;&lt;property id=&quot;20148&quot; value=&quot;5&quot;/&gt;&lt;property id=&quot;20300&quot; value=&quot;Slide 79 - &amp;quot;Assessing and Selecting an Intervention&amp;quot;&quot;/&gt;&lt;property id=&quot;20307&quot; value=&quot;536&quot;/&gt;&lt;/object&gt;&lt;object type=&quot;3&quot; unique_id=&quot;13013&quot;&gt;&lt;property id=&quot;20148&quot; value=&quot;5&quot;/&gt;&lt;property id=&quot;20300&quot; value=&quot;Slide 80 - &amp;quot;Participants&amp;quot;&quot;/&gt;&lt;property id=&quot;20307&quot; value=&quot;605&quot;/&gt;&lt;/object&gt;&lt;object type=&quot;3&quot; unique_id=&quot;13014&quot;&gt;&lt;property id=&quot;20148&quot; value=&quot;5&quot;/&gt;&lt;property id=&quot;20300&quot; value=&quot;Slide 81 - &amp;quot;Data Sources—Research &amp;quot;&quot;/&gt;&lt;property id=&quot;20307&quot; value=&quot;540&quot;/&gt;&lt;/object&gt;&lt;object type=&quot;3&quot; unique_id=&quot;13015&quot;&gt;&lt;property id=&quot;20148&quot; value=&quot;5&quot;/&gt;&lt;property id=&quot;20300&quot; value=&quot;Slide 82 - &amp;quot;Data Sources—Research &amp;quot;&quot;/&gt;&lt;property id=&quot;20307&quot; value=&quot;608&quot;/&gt;&lt;/object&gt;&lt;object type=&quot;3&quot; unique_id=&quot;13016&quot;&gt;&lt;property id=&quot;20148&quot; value=&quot;5&quot;/&gt;&lt;property id=&quot;20300&quot; value=&quot;Slide 83 - &amp;quot;Data Sources—Research &amp;quot;&quot;/&gt;&lt;property id=&quot;20307&quot; value=&quot;580&quot;/&gt;&lt;/object&gt;&lt;object type=&quot;3&quot; unique_id=&quot;13017&quot;&gt;&lt;property id=&quot;20148&quot; value=&quot;5&quot;/&gt;&lt;property id=&quot;20300&quot; value=&quot;Slide 84 - &amp;quot;Data Sources—Research &amp;quot;&quot;/&gt;&lt;property id=&quot;20307&quot; value=&quot;582&quot;/&gt;&lt;/object&gt;&lt;object type=&quot;3&quot; unique_id=&quot;13018&quot;&gt;&lt;property id=&quot;20148&quot; value=&quot;5&quot;/&gt;&lt;property id=&quot;20300&quot; value=&quot;Slide 85 - &amp;quot;Data Sources—Research &amp;quot;&quot;/&gt;&lt;property id=&quot;20307&quot; value=&quot;581&quot;/&gt;&lt;/object&gt;&lt;object type=&quot;3&quot; unique_id=&quot;13019&quot;&gt;&lt;property id=&quot;20148&quot; value=&quot;5&quot;/&gt;&lt;property id=&quot;20300&quot; value=&quot;Slide 86 - &amp;quot;Data Sources—Research &amp;quot;&quot;/&gt;&lt;property id=&quot;20307&quot; value=&quot;583&quot;/&gt;&lt;/object&gt;&lt;object type=&quot;3&quot; unique_id=&quot;13020&quot;&gt;&lt;property id=&quot;20148&quot; value=&quot;5&quot;/&gt;&lt;property id=&quot;20300&quot; value=&quot;Slide 87 - &amp;quot;Data Sources—Research &amp;quot;&quot;/&gt;&lt;property id=&quot;20307&quot; value=&quot;579&quot;/&gt;&lt;/object&gt;&lt;object type=&quot;3&quot; unique_id=&quot;13021&quot;&gt;&lt;property id=&quot;20148&quot; value=&quot;5&quot;/&gt;&lt;property id=&quot;20300&quot; value=&quot;Slide 88 - &amp;quot;Data Sources—Research &amp;quot;&quot;/&gt;&lt;property id=&quot;20307&quot; value=&quot;584&quot;/&gt;&lt;/object&gt;&lt;object type=&quot;3&quot; unique_id=&quot;13022&quot;&gt;&lt;property id=&quot;20148&quot; value=&quot;5&quot;/&gt;&lt;property id=&quot;20300&quot; value=&quot;Slide 89 - &amp;quot;Data Sources—Research &amp;quot;&quot;/&gt;&lt;property id=&quot;20307&quot; value=&quot;541&quot;/&gt;&lt;/object&gt;&lt;object type=&quot;3&quot; unique_id=&quot;13023&quot;&gt;&lt;property id=&quot;20148&quot; value=&quot;5&quot;/&gt;&lt;property id=&quot;20300&quot; value=&quot;Slide 90 - &amp;quot;Data Sources—Research &amp;quot;&quot;/&gt;&lt;property id=&quot;20307&quot; value=&quot;545&quot;/&gt;&lt;/object&gt;&lt;object type=&quot;3&quot; unique_id=&quot;13024&quot;&gt;&lt;property id=&quot;20148&quot; value=&quot;5&quot;/&gt;&lt;property id=&quot;20300&quot; value=&quot;Slide 91 - &amp;quot;Data Sources—Research &amp;quot;&quot;/&gt;&lt;property id=&quot;20307&quot; value=&quot;547&quot;/&gt;&lt;/object&gt;&lt;object type=&quot;3&quot; unique_id=&quot;13025&quot;&gt;&lt;property id=&quot;20148&quot; value=&quot;5&quot;/&gt;&lt;property id=&quot;20300&quot; value=&quot;Slide 92 - &amp;quot;Data Sources—Research &amp;quot;&quot;/&gt;&lt;property id=&quot;20307&quot; value=&quot;552&quot;/&gt;&lt;/object&gt;&lt;object type=&quot;3&quot; unique_id=&quot;13026&quot;&gt;&lt;property id=&quot;20148&quot; value=&quot;5&quot;/&gt;&lt;property id=&quot;20300&quot; value=&quot;Slide 93 - &amp;quot;Data Sources—Research &amp;quot;&quot;/&gt;&lt;property id=&quot;20307&quot; value=&quot;553&quot;/&gt;&lt;/object&gt;&lt;object type=&quot;3&quot; unique_id=&quot;13027&quot;&gt;&lt;property id=&quot;20148&quot; value=&quot;5&quot;/&gt;&lt;property id=&quot;20300&quot; value=&quot;Slide 94 - &amp;quot;Data Sources—Research &amp;quot;&quot;/&gt;&lt;property id=&quot;20307&quot; value=&quot;610&quot;/&gt;&lt;/object&gt;&lt;object type=&quot;3&quot; unique_id=&quot;13028&quot;&gt;&lt;property id=&quot;20148&quot; value=&quot;5&quot;/&gt;&lt;property id=&quot;20300&quot; value=&quot;Slide 95 - &amp;quot;Data Sources—Research &amp;quot;&quot;/&gt;&lt;property id=&quot;20307&quot; value=&quot;609&quot;/&gt;&lt;/object&gt;&lt;object type=&quot;3&quot; unique_id=&quot;13029&quot;&gt;&lt;property id=&quot;20148&quot; value=&quot;5&quot;/&gt;&lt;property id=&quot;20300&quot; value=&quot;Slide 96 - &amp;quot;Data Sources—Research &amp;quot;&quot;/&gt;&lt;property id=&quot;20307&quot; value=&quot;548&quot;/&gt;&lt;/object&gt;&lt;object type=&quot;3&quot; unique_id=&quot;13030&quot;&gt;&lt;property id=&quot;20148&quot; value=&quot;5&quot;/&gt;&lt;property id=&quot;20300&quot; value=&quot;Slide 97 - &amp;quot;Data Sources—Research &amp;quot;&quot;/&gt;&lt;property id=&quot;20307&quot; value=&quot;549&quot;/&gt;&lt;/object&gt;&lt;object type=&quot;3&quot; unique_id=&quot;13031&quot;&gt;&lt;property id=&quot;20148&quot; value=&quot;5&quot;/&gt;&lt;property id=&quot;20300&quot; value=&quot;Slide 98 - &amp;quot;Data Sources—Research &amp;quot;&quot;/&gt;&lt;property id=&quot;20307&quot; value=&quot;572&quot;/&gt;&lt;/object&gt;&lt;object type=&quot;3&quot; unique_id=&quot;13032&quot;&gt;&lt;property id=&quot;20148&quot; value=&quot;5&quot;/&gt;&lt;property id=&quot;20300&quot; value=&quot;Slide 99 - &amp;quot;Data Sources—Criteria&amp;quot;&quot;/&gt;&lt;property id=&quot;20307&quot; value=&quot;556&quot;/&gt;&lt;/object&gt;&lt;object type=&quot;3&quot; unique_id=&quot;13033&quot;&gt;&lt;property id=&quot;20148&quot; value=&quot;5&quot;/&gt;&lt;property id=&quot;20300&quot; value=&quot;Slide 100 - &amp;quot;Data Sources—Criteria&amp;quot;&quot;/&gt;&lt;property id=&quot;20307&quot; value=&quot;555&quot;/&gt;&lt;/object&gt;&lt;object type=&quot;3&quot; unique_id=&quot;13034&quot;&gt;&lt;property id=&quot;20148&quot; value=&quot;5&quot;/&gt;&lt;property id=&quot;20300&quot; value=&quot;Slide 101 - &amp;quot;Data Sources—Needs Assessment Data&amp;quot;&quot;/&gt;&lt;property id=&quot;20307&quot; value=&quot;557&quot;/&gt;&lt;/object&gt;&lt;object type=&quot;3&quot; unique_id=&quot;13035&quot;&gt;&lt;property id=&quot;20148&quot; value=&quot;5&quot;/&gt;&lt;property id=&quot;20300&quot; value=&quot;Slide 102 - &amp;quot;Process&amp;quot;&quot;/&gt;&lt;property id=&quot;20307&quot; value=&quot;544&quot;/&gt;&lt;/object&gt;&lt;object type=&quot;3&quot; unique_id=&quot;13036&quot;&gt;&lt;property id=&quot;20148&quot; value=&quot;5&quot;/&gt;&lt;property id=&quot;20300&quot; value=&quot;Slide 103 - &amp;quot;      Small Group Activity&amp;quot;&quot;/&gt;&lt;property id=&quot;20307&quot; value=&quot;587&quot;/&gt;&lt;/object&gt;&lt;object type=&quot;3&quot; unique_id=&quot;13037&quot;&gt;&lt;property id=&quot;20148&quot; value=&quot;5&quot;/&gt;&lt;property id=&quot;20300&quot; value=&quot;Slide 111 - &amp;quot;Implementing the Family Vacation: Implementation in Everyday Context Cathy Fisher and Ida Drury&amp;quot;&quot;/&gt;&lt;property id=&quot;20307&quot; value=&quot;589&quot;/&gt;&lt;/object&gt;&lt;object type=&quot;3&quot; unique_id=&quot;13038&quot;&gt;&lt;property id=&quot;20148&quot; value=&quot;5&quot;/&gt;&lt;property id=&quot;20300&quot; value=&quot;Slide 112 - &amp;quot;Recap from Yesterday: Exploration&amp;quot;&quot;/&gt;&lt;property id=&quot;20307&quot; value=&quot;606&quot;/&gt;&lt;/object&gt;&lt;object type=&quot;3&quot; unique_id=&quot;13039&quot;&gt;&lt;property id=&quot;20148&quot; value=&quot;5&quot;/&gt;&lt;property id=&quot;20300&quot; value=&quot;Slide 113 - &amp;quot;Recap from Yesterday: Exploration&amp;quot;&quot;/&gt;&lt;property id=&quot;20307&quot; value=&quot;607&quot;/&gt;&lt;/object&gt;&lt;object type=&quot;3&quot; unique_id=&quot;13040&quot;&gt;&lt;property id=&quot;20148&quot; value=&quot;5&quot;/&gt;&lt;property id=&quot;20300&quot; value=&quot;Slide 114 - &amp;quot;Step 7: Assess Implementation Supports&amp;quot;&quot;/&gt;&lt;property id=&quot;20307&quot; value=&quot;594&quot;/&gt;&lt;/object&gt;&lt;object type=&quot;3&quot; unique_id=&quot;13041&quot;&gt;&lt;property id=&quot;20148&quot; value=&quot;5&quot;/&gt;&lt;property id=&quot;20300&quot; value=&quot;Slide 115&quot;/&gt;&lt;property id=&quot;20307&quot; value=&quot;595&quot;/&gt;&lt;/object&gt;&lt;object type=&quot;3&quot; unique_id=&quot;13042&quot;&gt;&lt;property id=&quot;20148&quot; value=&quot;5&quot;/&gt;&lt;property id=&quot;20300&quot; value=&quot;Slide 116&quot;/&gt;&lt;property id=&quot;20307&quot; value=&quot;596&quot;/&gt;&lt;/object&gt;&lt;object type=&quot;3&quot; unique_id=&quot;13043&quot;&gt;&lt;property id=&quot;20148&quot; value=&quot;5&quot;/&gt;&lt;property id=&quot;20300&quot; value=&quot;Slide 117 - &amp;quot;Family Needs Assessment&amp;quot;&quot;/&gt;&lt;property id=&quot;20307&quot; value=&quot;597&quot;/&gt;&lt;/object&gt;&lt;object type=&quot;3&quot; unique_id=&quot;13044&quot;&gt;&lt;property id=&quot;20148&quot; value=&quot;5&quot;/&gt;&lt;property id=&quot;20300&quot; value=&quot;Slide 118 - &amp;quot;Intervention Selection, continued&amp;quot;&quot;/&gt;&lt;property id=&quot;20307&quot; value=&quot;598&quot;/&gt;&lt;/object&gt;&lt;object type=&quot;3&quot; unique_id=&quot;13045&quot;&gt;&lt;property id=&quot;20148&quot; value=&quot;5&quot;/&gt;&lt;property id=&quot;20300&quot; value=&quot;Slide 119 - &amp;quot;DISNEY AND THE BEACH&amp;quot;&quot;/&gt;&lt;property id=&quot;20307&quot; value=&quot;599&quot;/&gt;&lt;/object&gt;&lt;object type=&quot;3&quot; unique_id=&quot;13046&quot;&gt;&lt;property id=&quot;20148&quot; value=&quot;5&quot;/&gt;&lt;property id=&quot;20300&quot; value=&quot;Slide 120 - &amp;quot;Assessing Implementation Supports&amp;quot;&quot;/&gt;&lt;property id=&quot;20307&quot; value=&quot;600&quot;/&gt;&lt;/object&gt;&lt;object type=&quot;3&quot; unique_id=&quot;13047&quot;&gt;&lt;property id=&quot;20148&quot; value=&quot;5&quot;/&gt;&lt;property id=&quot;20300&quot; value=&quot;Slide 121 - &amp;quot;Step 8: Develop an Implementation Plan&amp;quot;&quot;/&gt;&lt;property id=&quot;20307&quot; value=&quot;601&quot;/&gt;&lt;/object&gt;&lt;object type=&quot;3&quot; unique_id=&quot;13048&quot;&gt;&lt;property id=&quot;20148&quot; value=&quot;5&quot;/&gt;&lt;property id=&quot;20300&quot; value=&quot;Slide 122 - &amp;quot;Large Group Discussion&amp;quot;&quot;/&gt;&lt;property id=&quot;20307&quot; value=&quot;602&quot;/&gt;&lt;/object&gt;&lt;object type=&quot;3&quot; unique_id=&quot;13049&quot;&gt;&lt;property id=&quot;20148&quot; value=&quot;5&quot;/&gt;&lt;property id=&quot;20300&quot; value=&quot;Slide 123 - &amp;quot;Next Up: Installation &amp;quot;&quot;/&gt;&lt;property id=&quot;20307&quot; value=&quot;603&quot;/&gt;&lt;/object&gt;&lt;object type=&quot;3&quot; unique_id=&quot;13050&quot;&gt;&lt;property id=&quot;20148&quot; value=&quot;5&quot;/&gt;&lt;property id=&quot;20300&quot; value=&quot;Slide 124 - &amp;quot;References&amp;quot;&quot;/&gt;&lt;property id=&quot;20307&quot; value=&quot;604&quot;/&gt;&lt;/object&gt;&lt;object type=&quot;3&quot; unique_id=&quot;13405&quot;&gt;&lt;property id=&quot;20148&quot; value=&quot;5&quot;/&gt;&lt;property id=&quot;20300&quot; value=&quot;Slide 21&quot;/&gt;&lt;property id=&quot;20307&quot; value=&quot;617&quot;/&gt;&lt;/object&gt;&lt;object type=&quot;3&quot; unique_id=&quot;20125&quot;&gt;&lt;property id=&quot;20148&quot; value=&quot;5&quot;/&gt;&lt;property id=&quot;20300&quot; value=&quot;Slide 2 - &amp;quot;Acknowledgement of the Land&amp;quot;&quot;/&gt;&lt;property id=&quot;20307&quot; value=&quot;638&quot;/&gt;&lt;/object&gt;&lt;object type=&quot;3&quot; unique_id=&quot;20126&quot;&gt;&lt;property id=&quot;20148&quot; value=&quot;5&quot;/&gt;&lt;property id=&quot;20300&quot; value=&quot;Slide 3 - &amp;quot;Welcome from the Children’s Bureau&amp;quot;&quot;/&gt;&lt;property id=&quot;20307&quot; value=&quot;639&quot;/&gt;&lt;/object&gt;&lt;object type=&quot;3&quot; unique_id=&quot;20127&quot;&gt;&lt;property id=&quot;20148&quot; value=&quot;5&quot;/&gt;&lt;property id=&quot;20300&quot; value=&quot;Slide 19 - &amp;quot;Introductions&amp;amp;#x09;&amp;quot;&quot;/&gt;&lt;property id=&quot;20307&quot; value=&quot;635&quot;/&gt;&lt;/object&gt;&lt;object type=&quot;3&quot; unique_id=&quot;20128&quot;&gt;&lt;property id=&quot;20148&quot; value=&quot;5&quot;/&gt;&lt;property id=&quot;20300&quot; value=&quot;Slide 20 - &amp;quot;The QIC-WD Journey, Charge and Vision&amp;quot;&quot;/&gt;&lt;property id=&quot;20307&quot; value=&quot;636&quot;/&gt;&lt;/object&gt;&lt;object type=&quot;3&quot; unique_id=&quot;20129&quot;&gt;&lt;property id=&quot;20148&quot; value=&quot;5&quot;/&gt;&lt;property id=&quot;20300&quot; value=&quot;Slide 27&quot;/&gt;&lt;property id=&quot;20307&quot; value=&quot;637&quot;/&gt;&lt;/object&gt;&lt;object type=&quot;3&quot; unique_id=&quot;20130&quot;&gt;&lt;property id=&quot;20148&quot; value=&quot;5&quot;/&gt;&lt;property id=&quot;20300&quot; value=&quot;Slide 29&quot;/&gt;&lt;property id=&quot;20307&quot; value=&quot;625&quot;/&gt;&lt;/object&gt;&lt;object type=&quot;3&quot; unique_id=&quot;20131&quot;&gt;&lt;property id=&quot;20148&quot; value=&quot;5&quot;/&gt;&lt;property id=&quot;20300&quot; value=&quot;Slide 30&quot;/&gt;&lt;property id=&quot;20307&quot; value=&quot;626&quot;/&gt;&lt;/object&gt;&lt;object type=&quot;3&quot; unique_id=&quot;20132&quot;&gt;&lt;property id=&quot;20148&quot; value=&quot;5&quot;/&gt;&lt;property id=&quot;20300&quot; value=&quot;Slide 31 - &amp;quot;Division of Milwaukee Child Protective Services&amp;quot;&quot;/&gt;&lt;property id=&quot;20307&quot; value=&quot;628&quot;/&gt;&lt;/object&gt;&lt;object type=&quot;3&quot; unique_id=&quot;20133&quot;&gt;&lt;property id=&quot;20148&quot; value=&quot;5&quot;/&gt;&lt;property id=&quot;20300&quot; value=&quot;Slide 32 - &amp;quot;Nebraska &amp;quot;&quot;/&gt;&lt;property id=&quot;20307&quot; value=&quot;629&quot;/&gt;&lt;/object&gt;&lt;object type=&quot;3&quot; unique_id=&quot;20134&quot;&gt;&lt;property id=&quot;20148&quot; value=&quot;5&quot;/&gt;&lt;property id=&quot;20300&quot; value=&quot;Slide 33 - &amp;quot;Oklahoma &amp;quot;&quot;/&gt;&lt;property id=&quot;20307&quot; value=&quot;630&quot;/&gt;&lt;/object&gt;&lt;object type=&quot;3&quot; unique_id=&quot;20135&quot;&gt;&lt;property id=&quot;20148&quot; value=&quot;5&quot;/&gt;&lt;property id=&quot;20300&quot; value=&quot;Slide 34 - &amp;quot;OHIO DEPT OF JOB &amp;amp; FAMILY SERVICES&amp;quot;&quot;/&gt;&lt;property id=&quot;20307&quot; value=&quot;631&quot;/&gt;&lt;/object&gt;&lt;object type=&quot;3&quot; unique_id=&quot;20136&quot;&gt;&lt;property id=&quot;20148&quot; value=&quot;5&quot;/&gt;&lt;property id=&quot;20300&quot; value=&quot;Slide 35 - &amp;quot;Virginia Department of Social Services &amp;quot;&quot;/&gt;&lt;property id=&quot;20307&quot; value=&quot;632&quot;/&gt;&lt;/object&gt;&lt;object type=&quot;3&quot; unique_id=&quot;20137&quot;&gt;&lt;property id=&quot;20148&quot; value=&quot;5&quot;/&gt;&lt;property id=&quot;20300&quot; value=&quot;Slide 36&quot;/&gt;&lt;property id=&quot;20307&quot; value=&quot;633&quot;/&gt;&lt;/object&gt;&lt;object type=&quot;3&quot; unique_id=&quot;20139&quot;&gt;&lt;property id=&quot;20148&quot; value=&quot;5&quot;/&gt;&lt;property id=&quot;20300&quot; value=&quot;Slide 38 - &amp;quot;The Exploration Phase&amp;quot;&quot;/&gt;&lt;property id=&quot;20307&quot; value=&quot;634&quot;/&gt;&lt;/object&gt;&lt;object type=&quot;3&quot; unique_id=&quot;20140&quot;&gt;&lt;property id=&quot;20148&quot; value=&quot;5&quot;/&gt;&lt;property id=&quot;20300&quot; value=&quot;Slide 47 - &amp;quot; Root Cause Analysis&amp;quot;&quot;/&gt;&lt;property id=&quot;20307&quot; value=&quot;640&quot;/&gt;&lt;/object&gt;&lt;object type=&quot;3&quot; unique_id=&quot;20141&quot;&gt;&lt;property id=&quot;20148&quot; value=&quot;5&quot;/&gt;&lt;property id=&quot;20300&quot; value=&quot;Slide 62 - &amp;quot;Developing a Theory of Change&amp;quot;&quot;/&gt;&lt;property id=&quot;20307&quot; value=&quot;641&quot;/&gt;&lt;/object&gt;&lt;object type=&quot;3&quot; unique_id=&quot;20142&quot;&gt;&lt;property id=&quot;20148&quot; value=&quot;5&quot;/&gt;&lt;property id=&quot;20300&quot; value=&quot;Slide 75&quot;/&gt;&lt;property id=&quot;20307&quot; value=&quot;643&quot;/&gt;&lt;/object&gt;&lt;object type=&quot;3&quot; unique_id=&quot;20143&quot;&gt;&lt;property id=&quot;20148&quot; value=&quot;5&quot;/&gt;&lt;property id=&quot;20300&quot; value=&quot;Slide 76 - &amp;quot;Human Scavenger Hunt&amp;quot;&quot;/&gt;&lt;property id=&quot;20307&quot; value=&quot;642&quot;/&gt;&lt;/object&gt;&lt;object type=&quot;3&quot; unique_id=&quot;20144&quot;&gt;&lt;property id=&quot;20148&quot; value=&quot;5&quot;/&gt;&lt;property id=&quot;20300&quot; value=&quot;Slide 77 - &amp;quot;Assessing and Selecting a Workforce Intervention&amp;quot;&quot;/&gt;&lt;property id=&quot;20307&quot; value=&quot;644&quot;/&gt;&lt;/object&gt;&lt;object type=&quot;3&quot; unique_id=&quot;20145&quot;&gt;&lt;property id=&quot;20148&quot; value=&quot;5&quot;/&gt;&lt;property id=&quot;20300&quot; value=&quot;Slide 104 - &amp;quot;QIC-WD Project and Administrative Management&amp;quot;&quot;/&gt;&lt;property id=&quot;20307&quot; value=&quot;645&quot;/&gt;&lt;/object&gt;&lt;object type=&quot;3&quot; unique_id=&quot;20147&quot;&gt;&lt;property id=&quot;20148&quot; value=&quot;5&quot;/&gt;&lt;property id=&quot;20300&quot; value=&quot;Slide 110&quot;/&gt;&lt;property id=&quot;20307&quot; value=&quot;647&quot;/&gt;&lt;/object&gt;&lt;object type=&quot;3&quot; unique_id=&quot;20148&quot;&gt;&lt;property id=&quot;20148&quot; value=&quot;5&quot;/&gt;&lt;property id=&quot;20300&quot; value=&quot;Slide 125 - &amp;quot;Building the Evidence around What Improves the Child Welfare Workforce&amp;quot;&quot;/&gt;&lt;property id=&quot;20307&quot; value=&quot;648&quot;/&gt;&lt;/object&gt;&lt;object type=&quot;3&quot; unique_id=&quot;20149&quot;&gt;&lt;property id=&quot;20148&quot; value=&quot;5&quot;/&gt;&lt;property id=&quot;20300&quot; value=&quot;Slide 126 - &amp;quot;Evaluation Outline&amp;quot;&quot;/&gt;&lt;property id=&quot;20307&quot; value=&quot;652&quot;/&gt;&lt;/object&gt;&lt;object type=&quot;3&quot; unique_id=&quot;20150&quot;&gt;&lt;property id=&quot;20148&quot; value=&quot;5&quot;/&gt;&lt;property id=&quot;20300&quot; value=&quot;Slide 127 - &amp;quot;Evaluation Outline&amp;quot;&quot;/&gt;&lt;property id=&quot;20307&quot; value=&quot;653&quot;/&gt;&lt;/object&gt;&lt;object type=&quot;3&quot; unique_id=&quot;20152&quot;&gt;&lt;property id=&quot;20148&quot; value=&quot;5&quot;/&gt;&lt;property id=&quot;20300&quot; value=&quot;Slide 129 - &amp;quot;Outcome Evaluation&amp;quot;&quot;/&gt;&lt;property id=&quot;20307&quot; value=&quot;655&quot;/&gt;&lt;/object&gt;&lt;object type=&quot;3&quot; unique_id=&quot;20153&quot;&gt;&lt;property id=&quot;20148&quot; value=&quot;5&quot;/&gt;&lt;property id=&quot;20300&quot; value=&quot;Slide 130 - &amp;quot;Cross-Site Outcome Evaluation&amp;quot;&quot;/&gt;&lt;property id=&quot;20307&quot; value=&quot;656&quot;/&gt;&lt;/object&gt;&lt;object type=&quot;3&quot; unique_id=&quot;20154&quot;&gt;&lt;property id=&quot;20148&quot; value=&quot;5&quot;/&gt;&lt;property id=&quot;20300&quot; value=&quot;Slide 131 - &amp;quot;Site-Specific Outcome Evaluation&amp;quot;&quot;/&gt;&lt;property id=&quot;20307&quot; value=&quot;657&quot;/&gt;&lt;/object&gt;&lt;object type=&quot;3&quot; unique_id=&quot;20155&quot;&gt;&lt;property id=&quot;20148&quot; value=&quot;5&quot;/&gt;&lt;property id=&quot;20300&quot; value=&quot;Slide 132 - &amp;quot;Site-Specific Outcome Evaluation&amp;quot;&quot;/&gt;&lt;property id=&quot;20307&quot; value=&quot;658&quot;/&gt;&lt;/object&gt;&lt;object type=&quot;3&quot; unique_id=&quot;20156&quot;&gt;&lt;property id=&quot;20148&quot; value=&quot;5&quot;/&gt;&lt;property id=&quot;20300&quot; value=&quot;Slide 133 - &amp;quot;Site-Specific Outcome Evaluation&amp;quot;&quot;/&gt;&lt;property id=&quot;20307&quot; value=&quot;659&quot;/&gt;&lt;/object&gt;&lt;object type=&quot;3&quot; unique_id=&quot;20157&quot;&gt;&lt;property id=&quot;20148&quot; value=&quot;5&quot;/&gt;&lt;property id=&quot;20300&quot; value=&quot;Slide 134 - &amp;quot; The Decision-Making Ecology (DME):  A Contextual Look at Workforce and Behavior  &amp;quot;&quot;/&gt;&lt;property id=&quot;20307&quot; value=&quot;660&quot;/&gt;&lt;/object&gt;&lt;object type=&quot;3&quot; unique_id=&quot;20158&quot;&gt;&lt;property id=&quot;20148&quot; value=&quot;5&quot;/&gt;&lt;property id=&quot;20300&quot; value=&quot;Slide 135 - &amp;quot;Key QIC-WD Evaluation Goals/Challenges&amp;quot;&quot;/&gt;&lt;property id=&quot;20307&quot; value=&quot;661&quot;/&gt;&lt;/object&gt;&lt;object type=&quot;3&quot; unique_id=&quot;20159&quot;&gt;&lt;property id=&quot;20148&quot; value=&quot;5&quot;/&gt;&lt;property id=&quot;20300&quot; value=&quot;Slide 136 - &amp;quot;Ingredients for a Theories of Change: Why Conduct and Adapt DME Research for Workforce Improvement?&amp;quot;&quot;/&gt;&lt;property id=&quot;20307&quot; value=&quot;662&quot;/&gt;&lt;/object&gt;&lt;object type=&quot;3&quot; unique_id=&quot;20160&quot;&gt;&lt;property id=&quot;20148&quot; value=&quot;5&quot;/&gt;&lt;property id=&quot;20300&quot; value=&quot;Slide 137&quot;/&gt;&lt;property id=&quot;20307&quot; value=&quot;663&quot;/&gt;&lt;/object&gt;&lt;object type=&quot;3&quot; unique_id=&quot;20161&quot;&gt;&lt;property id=&quot;20148&quot; value=&quot;5&quot;/&gt;&lt;property id=&quot;20300&quot; value=&quot;Slide 138&quot;/&gt;&lt;property id=&quot;20307&quot; value=&quot;664&quot;/&gt;&lt;/object&gt;&lt;object type=&quot;3&quot; unique_id=&quot;20162&quot;&gt;&lt;property id=&quot;20148&quot; value=&quot;5&quot;/&gt;&lt;property id=&quot;20300&quot; value=&quot;Slide 139&quot;/&gt;&lt;property id=&quot;20307&quot; value=&quot;665&quot;/&gt;&lt;/object&gt;&lt;object type=&quot;3&quot; unique_id=&quot;20163&quot;&gt;&lt;property id=&quot;20148&quot; value=&quot;5&quot;/&gt;&lt;property id=&quot;20300&quot; value=&quot;Slide 140 - &amp;quot;The Process of Decision Making: The Threshold Concept&amp;quot;&quot;/&gt;&lt;property id=&quot;20307&quot; value=&quot;666&quot;/&gt;&lt;/object&gt;&lt;object type=&quot;3&quot; unique_id=&quot;20164&quot;&gt;&lt;property id=&quot;20148&quot; value=&quot;5&quot;/&gt;&lt;property id=&quot;20300&quot; value=&quot;Slide 141 - &amp;quot;Selected DME Results to Date&amp;quot;&quot;/&gt;&lt;property id=&quot;20307&quot; value=&quot;667&quot;/&gt;&lt;/object&gt;&lt;object type=&quot;3&quot; unique_id=&quot;20165&quot;&gt;&lt;property id=&quot;20148&quot; value=&quot;5&quot;/&gt;&lt;property id=&quot;20300&quot; value=&quot;Slide 142&quot;/&gt;&lt;property id=&quot;20307&quot; value=&quot;668&quot;/&gt;&lt;/object&gt;&lt;object type=&quot;3&quot; unique_id=&quot;20166&quot;&gt;&lt;property id=&quot;20148&quot; value=&quot;5&quot;/&gt;&lt;property id=&quot;20300&quot; value=&quot;Slide 143&quot;/&gt;&lt;property id=&quot;20307&quot; value=&quot;669&quot;/&gt;&lt;/object&gt;&lt;object type=&quot;3&quot; unique_id=&quot;20167&quot;&gt;&lt;property id=&quot;20148&quot; value=&quot;5&quot;/&gt;&lt;property id=&quot;20300&quot; value=&quot;Slide 144 - &amp;quot;How is this Relevant to the QIC-WD? Implications of DME Findings Across Studies&amp;quot;&quot;/&gt;&lt;property id=&quot;20307&quot; value=&quot;670&quot;/&gt;&lt;/object&gt;&lt;object type=&quot;3&quot; unique_id=&quot;20168&quot;&gt;&lt;property id=&quot;20148&quot; value=&quot;5&quot;/&gt;&lt;property id=&quot;20300&quot; value=&quot;Slide 146&quot;/&gt;&lt;property id=&quot;20307&quot; value=&quot;649&quot;/&gt;&lt;/object&gt;&lt;object type=&quot;3&quot; unique_id=&quot;20169&quot;&gt;&lt;property id=&quot;20148&quot; value=&quot;5&quot;/&gt;&lt;property id=&quot;20300&quot; value=&quot;Slide 145 - &amp;quot;QIC-WD Evaluation Logic Model&amp;quot;&quot;/&gt;&lt;property id=&quot;20307&quot; value=&quot;671&quot;/&gt;&lt;/object&gt;&lt;object type=&quot;3&quot; unique_id=&quot;20170&quot;&gt;&lt;property id=&quot;20148&quot; value=&quot;5&quot;/&gt;&lt;property id=&quot;20300&quot; value=&quot;Slide 147 - &amp;quot;Research Design and Validity&amp;quot;&quot;/&gt;&lt;property id=&quot;20307&quot; value=&quot;672&quot;/&gt;&lt;/object&gt;&lt;object type=&quot;3&quot; unique_id=&quot;20171&quot;&gt;&lt;property id=&quot;20148&quot; value=&quot;5&quot;/&gt;&lt;property id=&quot;20300&quot; value=&quot;Slide 148 - &amp;quot;Research Design&amp;quot;&quot;/&gt;&lt;property id=&quot;20307&quot; value=&quot;673&quot;/&gt;&lt;/object&gt;&lt;object type=&quot;3&quot; unique_id=&quot;20172&quot;&gt;&lt;property id=&quot;20148&quot; value=&quot;5&quot;/&gt;&lt;property id=&quot;20300&quot; value=&quot;Slide 149 - &amp;quot;Research Design&amp;quot;&quot;/&gt;&lt;property id=&quot;20307&quot; value=&quot;674&quot;/&gt;&lt;/object&gt;&lt;object type=&quot;3&quot; unique_id=&quot;20173&quot;&gt;&lt;property id=&quot;20148&quot; value=&quot;5&quot;/&gt;&lt;property id=&quot;20300&quot; value=&quot;Slide 150 - &amp;quot;Research Design&amp;quot;&quot;/&gt;&lt;property id=&quot;20307&quot; value=&quot;675&quot;/&gt;&lt;/object&gt;&lt;object type=&quot;3&quot; unique_id=&quot;20174&quot;&gt;&lt;property id=&quot;20148&quot; value=&quot;5&quot;/&gt;&lt;property id=&quot;20300&quot; value=&quot;Slide 151 - &amp;quot;Pre-Experimental Designs&amp;quot;&quot;/&gt;&lt;property id=&quot;20307&quot; value=&quot;676&quot;/&gt;&lt;/object&gt;&lt;object type=&quot;3&quot; unique_id=&quot;20175&quot;&gt;&lt;property id=&quot;20148&quot; value=&quot;5&quot;/&gt;&lt;property id=&quot;20300&quot; value=&quot;Slide 152 - &amp;quot;Quasi-Experimental Designs&amp;quot;&quot;/&gt;&lt;property id=&quot;20307&quot; value=&quot;677&quot;/&gt;&lt;/object&gt;&lt;object type=&quot;3&quot; unique_id=&quot;20176&quot;&gt;&lt;property id=&quot;20148&quot; value=&quot;5&quot;/&gt;&lt;property id=&quot;20300&quot; value=&quot;Slide 153 - &amp;quot;Experimental Designs&amp;quot;&quot;/&gt;&lt;property id=&quot;20307&quot; value=&quot;678&quot;/&gt;&lt;/object&gt;&lt;object type=&quot;3&quot; unique_id=&quot;20177&quot;&gt;&lt;property id=&quot;20148&quot; value=&quot;5&quot;/&gt;&lt;property id=&quot;20300&quot; value=&quot;Slide 154 - &amp;quot;Brainstorming&amp;quot;&quot;/&gt;&lt;property id=&quot;20307&quot; value=&quot;679&quot;/&gt;&lt;/object&gt;&lt;object type=&quot;3&quot; unique_id=&quot;20178&quot;&gt;&lt;property id=&quot;20148&quot; value=&quot;5&quot;/&gt;&lt;property id=&quot;20300&quot; value=&quot;Slide 155 - &amp;quot;Threats to Internal Validity&amp;quot;&quot;/&gt;&lt;property id=&quot;20307&quot; value=&quot;680&quot;/&gt;&lt;/object&gt;&lt;object type=&quot;3&quot; unique_id=&quot;20179&quot;&gt;&lt;property id=&quot;20148&quot; value=&quot;5&quot;/&gt;&lt;property id=&quot;20300&quot; value=&quot;Slide 156 - &amp;quot;Threats to Internal Validity&amp;quot;&quot;/&gt;&lt;property id=&quot;20307&quot; value=&quot;681&quot;/&gt;&lt;/object&gt;&lt;object type=&quot;3&quot; unique_id=&quot;20180&quot;&gt;&lt;property id=&quot;20148&quot; value=&quot;5&quot;/&gt;&lt;property id=&quot;20300&quot; value=&quot;Slide 157 - &amp;quot;Threats to Internal Validity&amp;quot;&quot;/&gt;&lt;property id=&quot;20307&quot; value=&quot;682&quot;/&gt;&lt;/object&gt;&lt;object type=&quot;3&quot; unique_id=&quot;20181&quot;&gt;&lt;property id=&quot;20148&quot; value=&quot;5&quot;/&gt;&lt;property id=&quot;20300&quot; value=&quot;Slide 158 - &amp;quot;Threats to Internal Validity&amp;quot;&quot;/&gt;&lt;property id=&quot;20307&quot; value=&quot;683&quot;/&gt;&lt;/object&gt;&lt;object type=&quot;3&quot; unique_id=&quot;20182&quot;&gt;&lt;property id=&quot;20148&quot; value=&quot;5&quot;/&gt;&lt;property id=&quot;20300&quot; value=&quot;Slide 159 - &amp;quot;Small Group Discussion&amp;quot;&quot;/&gt;&lt;property id=&quot;20307&quot; value=&quot;684&quot;/&gt;&lt;/object&gt;&lt;object type=&quot;3&quot; unique_id=&quot;20183&quot;&gt;&lt;property id=&quot;20148&quot; value=&quot;5&quot;/&gt;&lt;property id=&quot;20300&quot; value=&quot;Slide 160 - &amp;quot;External Validity&amp;quot;&quot;/&gt;&lt;property id=&quot;20307&quot; value=&quot;685&quot;/&gt;&lt;/object&gt;&lt;object type=&quot;3&quot; unique_id=&quot;20184&quot;&gt;&lt;property id=&quot;20148&quot; value=&quot;5&quot;/&gt;&lt;property id=&quot;20300&quot; value=&quot;Slide 161 - &amp;quot;Considerations in Scale Selection&amp;quot;&quot;/&gt;&lt;property id=&quot;20307&quot; value=&quot;686&quot;/&gt;&lt;/object&gt;&lt;object type=&quot;3&quot; unique_id=&quot;20185&quot;&gt;&lt;property id=&quot;20148&quot; value=&quot;5&quot;/&gt;&lt;property id=&quot;20300&quot; value=&quot;Slide 162 - &amp;quot;Example: Scales Used to Assess Readiness&amp;quot;&quot;/&gt;&lt;property id=&quot;20307&quot; value=&quot;687&quot;/&gt;&lt;/object&gt;&lt;object type=&quot;3&quot; unique_id=&quot;20186&quot;&gt;&lt;property id=&quot;20148&quot; value=&quot;5&quot;/&gt;&lt;property id=&quot;20300&quot; value=&quot;Slide 163 - &amp;quot;Exercise: Exploring Change Readiness&amp;quot;&quot;/&gt;&lt;property id=&quot;20307&quot; value=&quot;688&quot;/&gt;&lt;/object&gt;&lt;object type=&quot;3&quot; unique_id=&quot;20187&quot;&gt;&lt;property id=&quot;20148&quot; value=&quot;5&quot;/&gt;&lt;property id=&quot;20300&quot; value=&quot;Slide 164 - &amp;quot;What is Change Readiness and Why Is It Important?&amp;quot;&quot;/&gt;&lt;property id=&quot;20307&quot; value=&quot;689&quot;/&gt;&lt;/object&gt;&lt;object type=&quot;3&quot; unique_id=&quot;20188&quot;&gt;&lt;property id=&quot;20148&quot; value=&quot;5&quot;/&gt;&lt;property id=&quot;20300&quot; value=&quot;Slide 165 - &amp;quot;Exercise: Exploring Readiness for Change&amp;quot;&quot;/&gt;&lt;property id=&quot;20307&quot; value=&quot;690&quot;/&gt;&lt;/object&gt;&lt;object type=&quot;3&quot; unique_id=&quot;20189&quot;&gt;&lt;property id=&quot;20148&quot; value=&quot;5&quot;/&gt;&lt;property id=&quot;20300&quot; value=&quot;Slide 166 - &amp;quot;Lessons Learned: Voices from the Field&amp;quot;&quot;/&gt;&lt;property id=&quot;20307&quot; value=&quot;691&quot;/&gt;&lt;/object&gt;&lt;object type=&quot;3&quot; unique_id=&quot;20190&quot;&gt;&lt;property id=&quot;20148&quot; value=&quot;5&quot;/&gt;&lt;property id=&quot;20300&quot; value=&quot;Slide 167 - &amp;quot;QIC-WD Process Timeline&amp;quot;&quot;/&gt;&lt;property id=&quot;20307&quot; value=&quot;692&quot;/&gt;&lt;/object&gt;&lt;object type=&quot;3&quot; unique_id=&quot;20191&quot;&gt;&lt;property id=&quot;20148&quot; value=&quot;5&quot;/&gt;&lt;property id=&quot;20300&quot; value=&quot;Slide 168 - &amp;quot;Meeting Evaluation&amp;quot;&quot;/&gt;&lt;property id=&quot;20307&quot; value=&quot;650&quot;/&gt;&lt;/object&gt;&lt;object type=&quot;3&quot; unique_id=&quot;20192&quot;&gt;&lt;property id=&quot;20148&quot; value=&quot;5&quot;/&gt;&lt;property id=&quot;20300&quot; value=&quot;Slide 169 - &amp;quot;Tell us about your meeting experience! &amp;quot;&quot;/&gt;&lt;property id=&quot;20307&quot; value=&quot;695&quot;/&gt;&lt;/object&gt;&lt;object type=&quot;3&quot; unique_id=&quot;20194&quot;&gt;&lt;property id=&quot;20148&quot; value=&quot;5&quot;/&gt;&lt;property id=&quot;20300&quot; value=&quot;Slide 171 - &amp;quot;Closing: Taking the Spirit of Ali into our Work and Identifying the Pearls of Wisdom from the Meeting&amp;quot;&quot;/&gt;&lt;property id=&quot;20307&quot; value=&quot;651&quot;/&gt;&lt;/object&gt;&lt;object type=&quot;3&quot; unique_id=&quot;21096&quot;&gt;&lt;property id=&quot;20148&quot; value=&quot;5&quot;/&gt;&lt;property id=&quot;20300&quot; value=&quot;Slide 15 - &amp;quot;Welcome from QIC-WD&amp;quot;&quot;/&gt;&lt;property id=&quot;20307&quot; value=&quot;696&quot;/&gt;&lt;/object&gt;&lt;object type=&quot;3&quot; unique_id=&quot;21097&quot;&gt;&lt;property id=&quot;20148&quot; value=&quot;5&quot;/&gt;&lt;property id=&quot;20300&quot; value=&quot;Slide 18 - &amp;quot;Meeting Goals&amp;amp;#x09;&amp;quot;&quot;/&gt;&lt;property id=&quot;20307&quot; value=&quot;697&quot;/&gt;&lt;/object&gt;&lt;object type=&quot;3&quot; unique_id=&quot;21098&quot;&gt;&lt;property id=&quot;20148&quot; value=&quot;5&quot;/&gt;&lt;property id=&quot;20300&quot; value=&quot;Slide 16&quot;/&gt;&lt;property id=&quot;20307&quot; value=&quot;699&quot;/&gt;&lt;/object&gt;&lt;object type=&quot;3&quot; unique_id=&quot;21099&quot;&gt;&lt;property id=&quot;20148&quot; value=&quot;5&quot;/&gt;&lt;property id=&quot;20300&quot; value=&quot;Slide 17&quot;/&gt;&lt;property id=&quot;20307&quot; value=&quot;698&quot;/&gt;&lt;/object&gt;&lt;object type=&quot;3&quot; unique_id=&quot;21716&quot;&gt;&lt;property id=&quot;20148&quot; value=&quot;5&quot;/&gt;&lt;property id=&quot;20300&quot; value=&quot;Slide 128&quot;/&gt;&lt;property id=&quot;20307&quot; value=&quot;700&quot;/&gt;&lt;/object&gt;&lt;object type=&quot;3&quot; unique_id=&quot;22950&quot;&gt;&lt;property id=&quot;20148&quot; value=&quot;5&quot;/&gt;&lt;property id=&quot;20300&quot; value=&quot;Slide 170&quot;/&gt;&lt;property id=&quot;20307&quot; value=&quot;701&quot;/&gt;&lt;/object&gt;&lt;object type=&quot;3&quot; unique_id=&quot;24338&quot;&gt;&lt;property id=&quot;20148&quot; value=&quot;5&quot;/&gt;&lt;property id=&quot;20300&quot; value=&quot;Slide 37&quot;/&gt;&lt;property id=&quot;20307&quot; value=&quot;703&quot;/&gt;&lt;/object&gt;&lt;object type=&quot;3&quot; unique_id=&quot;24339&quot;&gt;&lt;property id=&quot;20148&quot; value=&quot;5&quot;/&gt;&lt;property id=&quot;20300&quot; value=&quot;Slide 109&quot;/&gt;&lt;property id=&quot;20307&quot; value=&quot;704&quot;/&gt;&lt;/object&gt;&lt;object type=&quot;3&quot; unique_id=&quot;29509&quot;&gt;&lt;property id=&quot;20148&quot; value=&quot;5&quot;/&gt;&lt;property id=&quot;20300&quot; value=&quot;Slide 4 - &amp;quot;CW Workforce Development&amp;quot;&quot;/&gt;&lt;property id=&quot;20307&quot; value=&quot;705&quot;/&gt;&lt;/object&gt;&lt;object type=&quot;3&quot; unique_id=&quot;29510&quot;&gt;&lt;property id=&quot;20148&quot; value=&quot;5&quot;/&gt;&lt;property id=&quot;20300&quot; value=&quot;Slide 5 - &amp;quot;Decades of CW Workforce Concerns&amp;quot;&quot;/&gt;&lt;property id=&quot;20307&quot; value=&quot;706&quot;/&gt;&lt;/object&gt;&lt;object type=&quot;3&quot; unique_id=&quot;29511&quot;&gt;&lt;property id=&quot;20148&quot; value=&quot;5&quot;/&gt;&lt;property id=&quot;20300&quot; value=&quot;Slide 6 - &amp;quot;Decades of Worker Dissatisfaction Studies&amp;quot;&quot;/&gt;&lt;property id=&quot;20307&quot; value=&quot;707&quot;/&gt;&lt;/object&gt;&lt;object type=&quot;3&quot; unique_id=&quot;29512&quot;&gt;&lt;property id=&quot;20148&quot; value=&quot;5&quot;/&gt;&lt;property id=&quot;20300&quot; value=&quot;Slide 7 - &amp;quot;Worker Dissatisfaction Matters &amp;quot;&quot;/&gt;&lt;property id=&quot;20307&quot; value=&quot;708&quot;/&gt;&lt;/object&gt;&lt;object type=&quot;3&quot; unique_id=&quot;29513&quot;&gt;&lt;property id=&quot;20148&quot; value=&quot;5&quot;/&gt;&lt;property id=&quot;20300&quot; value=&quot;Slide 8 - &amp;quot;R1/2/3 CFSR Outcomes and  Workforce Turnover Connections &amp;quot;&quot;/&gt;&lt;property id=&quot;20307&quot; value=&quot;709&quot;/&gt;&lt;/object&gt;&lt;object type=&quot;3&quot; unique_id=&quot;29514&quot;&gt;&lt;property id=&quot;20148&quot; value=&quot;5&quot;/&gt;&lt;property id=&quot;20300&quot; value=&quot;Slide 9&quot;/&gt;&lt;property id=&quot;20307&quot; value=&quot;710&quot;/&gt;&lt;/object&gt;&lt;object type=&quot;3&quot; unique_id=&quot;29515&quot;&gt;&lt;property id=&quot;20148&quot; value=&quot;5&quot;/&gt;&lt;property id=&quot;20300&quot; value=&quot;Slide 10 - &amp;quot;Leaders Need Vision&amp;quot;&quot;/&gt;&lt;property id=&quot;20307&quot; value=&quot;711&quot;/&gt;&lt;/object&gt;&lt;object type=&quot;3&quot; unique_id=&quot;29516&quot;&gt;&lt;property id=&quot;20148&quot; value=&quot;5&quot;/&gt;&lt;property id=&quot;20300&quot; value=&quot;Slide 11&quot;/&gt;&lt;property id=&quot;20307&quot; value=&quot;712&quot;/&gt;&lt;/object&gt;&lt;object type=&quot;3&quot; unique_id=&quot;29517&quot;&gt;&lt;property id=&quot;20148&quot; value=&quot;5&quot;/&gt;&lt;property id=&quot;20300&quot; value=&quot;Slide 12&quot;/&gt;&lt;property id=&quot;20307&quot; value=&quot;713&quot;/&gt;&lt;/object&gt;&lt;object type=&quot;3&quot; unique_id=&quot;29518&quot;&gt;&lt;property id=&quot;20148&quot; value=&quot;5&quot;/&gt;&lt;property id=&quot;20300&quot; value=&quot;Slide 13 - &amp;quot;CB Leadership’s Priorities&amp;quot;&quot;/&gt;&lt;property id=&quot;20307&quot; value=&quot;714&quot;/&gt;&lt;/object&gt;&lt;object type=&quot;3&quot; unique_id=&quot;29519&quot;&gt;&lt;property id=&quot;20148&quot; value=&quot;5&quot;/&gt;&lt;property id=&quot;20300&quot; value=&quot;Slide 14&quot;/&gt;&lt;property id=&quot;20307&quot; value=&quot;715&quot;/&gt;&lt;/object&gt;&lt;object type=&quot;3&quot; unique_id=&quot;30848&quot;&gt;&lt;property id=&quot;20148&quot; value=&quot;5&quot;/&gt;&lt;property id=&quot;20300&quot; value=&quot;Slide 105 - &amp;quot;Project Administration&amp;quot;&quot;/&gt;&lt;property id=&quot;20307&quot; value=&quot;716&quot;/&gt;&lt;/object&gt;&lt;object type=&quot;3&quot; unique_id=&quot;30849&quot;&gt;&lt;property id=&quot;20148&quot; value=&quot;5&quot;/&gt;&lt;property id=&quot;20300&quot; value=&quot;Slide 106&quot;/&gt;&lt;property id=&quot;20307&quot; value=&quot;717&quot;/&gt;&lt;/object&gt;&lt;object type=&quot;3&quot; unique_id=&quot;30850&quot;&gt;&lt;property id=&quot;20148&quot; value=&quot;5&quot;/&gt;&lt;property id=&quot;20300&quot; value=&quot;Slide 107&quot;/&gt;&lt;property id=&quot;20307&quot; value=&quot;718&quot;/&gt;&lt;/object&gt;&lt;object type=&quot;3&quot; unique_id=&quot;30851&quot;&gt;&lt;property id=&quot;20148&quot; value=&quot;5&quot;/&gt;&lt;property id=&quot;20300&quot; value=&quot;Slide 108&quot;/&gt;&lt;property id=&quot;20307&quot; value=&quot;720&quot;/&gt;&lt;/object&gt;&lt;object type=&quot;3&quot; unique_id=&quot;31965&quot;&gt;&lt;property id=&quot;20148&quot; value=&quot;5&quot;/&gt;&lt;property id=&quot;20300&quot; value=&quot;Slide 22 - &amp;quot;Child Welfare: The turnover issue&amp;quot;&quot;/&gt;&lt;property id=&quot;20307&quot; value=&quot;722&quot;/&gt;&lt;/object&gt;&lt;object type=&quot;3&quot; unique_id=&quot;31966&quot;&gt;&lt;property id=&quot;20148&quot; value=&quot;5&quot;/&gt;&lt;property id=&quot;20300&quot; value=&quot;Slide 23 - &amp;quot;Evidence: A missing ingredient&amp;quot;&quot;/&gt;&lt;property id=&quot;20307&quot; value=&quot;721&quot;/&gt;&lt;/object&gt;&lt;object type=&quot;3&quot; unique_id=&quot;33164&quot;&gt;&lt;property id=&quot;20148&quot; value=&quot;5&quot;/&gt;&lt;property id=&quot;20300&quot; value=&quot;Slide 25 - &amp;quot;Teaming Structure&amp;quot;&quot;/&gt;&lt;property id=&quot;20307&quot; value=&quot;723&quot;/&gt;&lt;/object&gt;&lt;object type=&quot;3&quot; unique_id=&quot;33165&quot;&gt;&lt;property id=&quot;20148&quot; value=&quot;5&quot;/&gt;&lt;property id=&quot;20300&quot; value=&quot;Slide 26 - &amp;quot;QIC-WD Process Timeline&amp;quot;&quot;/&gt;&lt;property id=&quot;20307&quot; value=&quot;725&quot;/&gt;&lt;/object&gt;&lt;object type=&quot;3&quot; unique_id=&quot;33166&quot;&gt;&lt;property id=&quot;20148&quot; value=&quot;5&quot;/&gt;&lt;property id=&quot;20300&quot; value=&quot;Slide 172&quot;/&gt;&lt;property id=&quot;20307&quot; value=&quot;724&quot;/&gt;&lt;/object&gt;&lt;/object&gt;&lt;object type=&quot;8&quot; unique_id=&quot;10012&quot;&gt;&lt;/object&gt;&lt;/object&gt;&lt;/database&gt;"/>
  <p:tag name="SECTOMILLISECCONVERTED" val="1"/>
</p:tagLst>
</file>

<file path=ppt/theme/theme1.xml><?xml version="1.0" encoding="utf-8"?>
<a:theme xmlns:a="http://schemas.openxmlformats.org/drawingml/2006/main" name="Office Theme">
  <a:themeElements>
    <a:clrScheme name="Center for States">
      <a:dk1>
        <a:srgbClr val="013B82"/>
      </a:dk1>
      <a:lt1>
        <a:sysClr val="window" lastClr="FFFFFF"/>
      </a:lt1>
      <a:dk2>
        <a:srgbClr val="013B82"/>
      </a:dk2>
      <a:lt2>
        <a:srgbClr val="EEECE1"/>
      </a:lt2>
      <a:accent1>
        <a:srgbClr val="013B82"/>
      </a:accent1>
      <a:accent2>
        <a:srgbClr val="177B2F"/>
      </a:accent2>
      <a:accent3>
        <a:srgbClr val="F7941E"/>
      </a:accent3>
      <a:accent4>
        <a:srgbClr val="575050"/>
      </a:accent4>
      <a:accent5>
        <a:srgbClr val="80AC31"/>
      </a:accent5>
      <a:accent6>
        <a:srgbClr val="B3C4DA"/>
      </a:accent6>
      <a:hlink>
        <a:srgbClr val="177B2F"/>
      </a:hlink>
      <a:folHlink>
        <a:srgbClr val="00ACE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ega - Footer Only">
  <a:themeElements>
    <a:clrScheme name="Center for States">
      <a:dk1>
        <a:srgbClr val="013B82"/>
      </a:dk1>
      <a:lt1>
        <a:sysClr val="window" lastClr="FFFFFF"/>
      </a:lt1>
      <a:dk2>
        <a:srgbClr val="013B82"/>
      </a:dk2>
      <a:lt2>
        <a:srgbClr val="EEECE1"/>
      </a:lt2>
      <a:accent1>
        <a:srgbClr val="013B82"/>
      </a:accent1>
      <a:accent2>
        <a:srgbClr val="177B2F"/>
      </a:accent2>
      <a:accent3>
        <a:srgbClr val="F7941E"/>
      </a:accent3>
      <a:accent4>
        <a:srgbClr val="575050"/>
      </a:accent4>
      <a:accent5>
        <a:srgbClr val="80AC31"/>
      </a:accent5>
      <a:accent6>
        <a:srgbClr val="B3C4DA"/>
      </a:accent6>
      <a:hlink>
        <a:srgbClr val="00ACE2"/>
      </a:hlink>
      <a:folHlink>
        <a:srgbClr val="00ACE2"/>
      </a:folHlink>
    </a:clrScheme>
    <a:fontScheme name="Vega">
      <a:majorFont>
        <a:latin typeface="Route 159 UltraLight"/>
        <a:ea typeface="Spica Neue Light"/>
        <a:cs typeface=""/>
      </a:majorFont>
      <a:minorFont>
        <a:latin typeface="Open Sans"/>
        <a:ea typeface="Spica Neu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25775</TotalTime>
  <Words>677</Words>
  <Application>Microsoft Office PowerPoint</Application>
  <PresentationFormat>Widescreen</PresentationFormat>
  <Paragraphs>99</Paragraphs>
  <Slides>11</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Calibri Light</vt:lpstr>
      <vt:lpstr>Open Sans</vt:lpstr>
      <vt:lpstr>Rockwell</vt:lpstr>
      <vt:lpstr>Route 159 UltraLight</vt:lpstr>
      <vt:lpstr>Wingdings 3</vt:lpstr>
      <vt:lpstr>Office Theme</vt:lpstr>
      <vt:lpstr>Vega - Footer Only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jcook</dc:creator>
  <cp:lastModifiedBy>Courtney</cp:lastModifiedBy>
  <cp:revision>724</cp:revision>
  <cp:lastPrinted>2018-04-07T00:59:11Z</cp:lastPrinted>
  <dcterms:created xsi:type="dcterms:W3CDTF">2016-11-21T23:11:22Z</dcterms:created>
  <dcterms:modified xsi:type="dcterms:W3CDTF">2019-01-30T17:35:43Z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